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diagrams/data3.xml" ContentType="application/vnd.openxmlformats-officedocument.drawingml.diagramData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diagrams/data4.xml" ContentType="application/vnd.openxmlformats-officedocument.drawingml.diagramData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slideMasters/slideMaster1.xml" ContentType="application/vnd.openxmlformats-officedocument.presentationml.slideMaster+xml"/>
  <Override PartName="/ppt/slideLayouts/slideLayout1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ppt/diagrams/drawing3.xml" ContentType="application/vnd.ms-office.drawingml.diagramDrawing+xml"/>
  <Override PartName="/ppt/diagrams/quickStyle4.xml" ContentType="application/vnd.openxmlformats-officedocument.drawingml.diagramStyle+xml"/>
  <Override PartName="/ppt/diagrams/layout4.xml" ContentType="application/vnd.openxmlformats-officedocument.drawingml.diagramLayout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diagrams/layout1.xml" ContentType="application/vnd.openxmlformats-officedocument.drawingml.diagramLayout+xml"/>
  <Override PartName="/ppt/diagrams/colors4.xml" ContentType="application/vnd.openxmlformats-officedocument.drawingml.diagramColor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9"/>
  </p:notesMasterIdLst>
  <p:sldIdLst>
    <p:sldId id="256" r:id="rId2"/>
    <p:sldId id="259" r:id="rId3"/>
    <p:sldId id="260" r:id="rId4"/>
    <p:sldId id="264" r:id="rId5"/>
    <p:sldId id="271" r:id="rId6"/>
    <p:sldId id="257" r:id="rId7"/>
    <p:sldId id="272" r:id="rId8"/>
    <p:sldId id="273" r:id="rId9"/>
    <p:sldId id="265" r:id="rId10"/>
    <p:sldId id="266" r:id="rId11"/>
    <p:sldId id="267" r:id="rId12"/>
    <p:sldId id="268" r:id="rId13"/>
    <p:sldId id="269" r:id="rId14"/>
    <p:sldId id="274" r:id="rId15"/>
    <p:sldId id="275" r:id="rId16"/>
    <p:sldId id="276" r:id="rId17"/>
    <p:sldId id="270" r:id="rId18"/>
    <p:sldId id="279" r:id="rId19"/>
    <p:sldId id="280" r:id="rId20"/>
    <p:sldId id="282" r:id="rId21"/>
    <p:sldId id="284" r:id="rId22"/>
    <p:sldId id="286" r:id="rId23"/>
    <p:sldId id="285" r:id="rId24"/>
    <p:sldId id="277" r:id="rId25"/>
    <p:sldId id="278" r:id="rId26"/>
    <p:sldId id="281" r:id="rId27"/>
    <p:sldId id="283" r:id="rId28"/>
  </p:sldIdLst>
  <p:sldSz cx="12192000" cy="6858000"/>
  <p:notesSz cx="6858000" cy="9144000"/>
  <p:defaultTextStyle>
    <a:defPPr>
      <a:defRPr lang="en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7" d="100"/>
          <a:sy n="107" d="100"/>
        </p:scale>
        <p:origin x="152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customXml" Target="../customXml/item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customXml" Target="../customXml/item3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35" Type="http://schemas.openxmlformats.org/officeDocument/2006/relationships/customXml" Target="../customXml/item2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324D305-8893-456C-8D4C-5B393C34450D}" type="doc">
      <dgm:prSet loTypeId="urn:microsoft.com/office/officeart/2005/8/layout/process1" loCatId="process" qsTypeId="urn:microsoft.com/office/officeart/2005/8/quickstyle/3d1" qsCatId="3D" csTypeId="urn:microsoft.com/office/officeart/2005/8/colors/colorful5" csCatId="colorful" phldr="1"/>
      <dgm:spPr/>
    </dgm:pt>
    <dgm:pt modelId="{03A036CA-DD1B-4A55-95A1-9212AFE68B58}">
      <dgm:prSet phldrT="[Text]"/>
      <dgm:spPr/>
      <dgm:t>
        <a:bodyPr/>
        <a:lstStyle/>
        <a:p>
          <a:r>
            <a:rPr lang="en-US" noProof="0" dirty="0"/>
            <a:t>Idea</a:t>
          </a:r>
        </a:p>
      </dgm:t>
    </dgm:pt>
    <dgm:pt modelId="{6DBC74BA-938A-4824-A948-552F1A97AC2B}" type="parTrans" cxnId="{11BADB38-F1EB-480E-90C8-C2EF4BB70250}">
      <dgm:prSet/>
      <dgm:spPr/>
      <dgm:t>
        <a:bodyPr/>
        <a:lstStyle/>
        <a:p>
          <a:endParaRPr lang="de-DE"/>
        </a:p>
      </dgm:t>
    </dgm:pt>
    <dgm:pt modelId="{BEA4B423-DBD3-4B68-ACA8-03D3BB10E558}" type="sibTrans" cxnId="{11BADB38-F1EB-480E-90C8-C2EF4BB70250}">
      <dgm:prSet/>
      <dgm:spPr/>
      <dgm:t>
        <a:bodyPr/>
        <a:lstStyle/>
        <a:p>
          <a:endParaRPr lang="de-DE"/>
        </a:p>
      </dgm:t>
    </dgm:pt>
    <dgm:pt modelId="{553B4342-5E4C-42CD-85E4-4F16817F1EED}">
      <dgm:prSet phldrT="[Text]"/>
      <dgm:spPr/>
      <dgm:t>
        <a:bodyPr/>
        <a:lstStyle/>
        <a:p>
          <a:r>
            <a:rPr lang="en-US" noProof="0" dirty="0"/>
            <a:t>Collaborate</a:t>
          </a:r>
        </a:p>
      </dgm:t>
    </dgm:pt>
    <dgm:pt modelId="{B071F795-0B18-474D-BBE9-F9D91CFB0A51}" type="parTrans" cxnId="{07925C68-24A3-4525-8576-8A250D4100BF}">
      <dgm:prSet/>
      <dgm:spPr/>
      <dgm:t>
        <a:bodyPr/>
        <a:lstStyle/>
        <a:p>
          <a:endParaRPr lang="de-DE"/>
        </a:p>
      </dgm:t>
    </dgm:pt>
    <dgm:pt modelId="{483AEAA2-7C78-4B99-AE4B-40A3A8E31539}" type="sibTrans" cxnId="{07925C68-24A3-4525-8576-8A250D4100BF}">
      <dgm:prSet/>
      <dgm:spPr/>
      <dgm:t>
        <a:bodyPr/>
        <a:lstStyle/>
        <a:p>
          <a:endParaRPr lang="de-DE"/>
        </a:p>
      </dgm:t>
    </dgm:pt>
    <dgm:pt modelId="{B377E49C-1A62-42E3-B714-844AF3CF8531}">
      <dgm:prSet phldrT="[Text]"/>
      <dgm:spPr/>
      <dgm:t>
        <a:bodyPr/>
        <a:lstStyle/>
        <a:p>
          <a:r>
            <a:rPr lang="en-US" noProof="0" dirty="0"/>
            <a:t>Publish</a:t>
          </a:r>
        </a:p>
      </dgm:t>
    </dgm:pt>
    <dgm:pt modelId="{89ADA9FF-A8F5-4B69-BA2D-881A38FAEB13}" type="parTrans" cxnId="{665A0081-B774-49E5-8485-3555DFB2B2CB}">
      <dgm:prSet/>
      <dgm:spPr/>
      <dgm:t>
        <a:bodyPr/>
        <a:lstStyle/>
        <a:p>
          <a:endParaRPr lang="de-DE"/>
        </a:p>
      </dgm:t>
    </dgm:pt>
    <dgm:pt modelId="{444DEA9E-4D05-4CB2-9985-4CAE59C8883E}" type="sibTrans" cxnId="{665A0081-B774-49E5-8485-3555DFB2B2CB}">
      <dgm:prSet/>
      <dgm:spPr/>
      <dgm:t>
        <a:bodyPr/>
        <a:lstStyle/>
        <a:p>
          <a:endParaRPr lang="de-DE"/>
        </a:p>
      </dgm:t>
    </dgm:pt>
    <dgm:pt modelId="{3AE3875D-1E03-4E2B-ACCC-8929B44392CE}" type="pres">
      <dgm:prSet presAssocID="{6324D305-8893-456C-8D4C-5B393C34450D}" presName="Name0" presStyleCnt="0">
        <dgm:presLayoutVars>
          <dgm:dir/>
          <dgm:resizeHandles val="exact"/>
        </dgm:presLayoutVars>
      </dgm:prSet>
      <dgm:spPr/>
    </dgm:pt>
    <dgm:pt modelId="{C426084B-E25E-45DD-B048-D4B277363F67}" type="pres">
      <dgm:prSet presAssocID="{03A036CA-DD1B-4A55-95A1-9212AFE68B58}" presName="node" presStyleLbl="node1" presStyleIdx="0" presStyleCnt="3">
        <dgm:presLayoutVars>
          <dgm:bulletEnabled val="1"/>
        </dgm:presLayoutVars>
      </dgm:prSet>
      <dgm:spPr/>
    </dgm:pt>
    <dgm:pt modelId="{BE29703B-0924-4FF9-9DB9-6BCFF62AEB29}" type="pres">
      <dgm:prSet presAssocID="{BEA4B423-DBD3-4B68-ACA8-03D3BB10E558}" presName="sibTrans" presStyleLbl="sibTrans2D1" presStyleIdx="0" presStyleCnt="2"/>
      <dgm:spPr/>
    </dgm:pt>
    <dgm:pt modelId="{99C83F2B-A62A-404F-AAD0-46C4EF6EC7B9}" type="pres">
      <dgm:prSet presAssocID="{BEA4B423-DBD3-4B68-ACA8-03D3BB10E558}" presName="connectorText" presStyleLbl="sibTrans2D1" presStyleIdx="0" presStyleCnt="2"/>
      <dgm:spPr/>
    </dgm:pt>
    <dgm:pt modelId="{146BB820-266E-4B9A-8164-CF3068939533}" type="pres">
      <dgm:prSet presAssocID="{553B4342-5E4C-42CD-85E4-4F16817F1EED}" presName="node" presStyleLbl="node1" presStyleIdx="1" presStyleCnt="3">
        <dgm:presLayoutVars>
          <dgm:bulletEnabled val="1"/>
        </dgm:presLayoutVars>
      </dgm:prSet>
      <dgm:spPr/>
    </dgm:pt>
    <dgm:pt modelId="{A2AD03AC-4D6A-401D-A681-CDD3F44EB783}" type="pres">
      <dgm:prSet presAssocID="{483AEAA2-7C78-4B99-AE4B-40A3A8E31539}" presName="sibTrans" presStyleLbl="sibTrans2D1" presStyleIdx="1" presStyleCnt="2"/>
      <dgm:spPr/>
    </dgm:pt>
    <dgm:pt modelId="{80B48425-D1D8-4AB1-B7BD-33173F9F38A3}" type="pres">
      <dgm:prSet presAssocID="{483AEAA2-7C78-4B99-AE4B-40A3A8E31539}" presName="connectorText" presStyleLbl="sibTrans2D1" presStyleIdx="1" presStyleCnt="2"/>
      <dgm:spPr/>
    </dgm:pt>
    <dgm:pt modelId="{267676D8-5939-4B62-8629-C9C142C0511A}" type="pres">
      <dgm:prSet presAssocID="{B377E49C-1A62-42E3-B714-844AF3CF8531}" presName="node" presStyleLbl="node1" presStyleIdx="2" presStyleCnt="3">
        <dgm:presLayoutVars>
          <dgm:bulletEnabled val="1"/>
        </dgm:presLayoutVars>
      </dgm:prSet>
      <dgm:spPr/>
    </dgm:pt>
  </dgm:ptLst>
  <dgm:cxnLst>
    <dgm:cxn modelId="{494AFA29-11D9-464F-9835-23C4213ECB59}" type="presOf" srcId="{BEA4B423-DBD3-4B68-ACA8-03D3BB10E558}" destId="{BE29703B-0924-4FF9-9DB9-6BCFF62AEB29}" srcOrd="0" destOrd="0" presId="urn:microsoft.com/office/officeart/2005/8/layout/process1"/>
    <dgm:cxn modelId="{196FC938-E7AE-4073-BD09-4B26C3E81765}" type="presOf" srcId="{483AEAA2-7C78-4B99-AE4B-40A3A8E31539}" destId="{80B48425-D1D8-4AB1-B7BD-33173F9F38A3}" srcOrd="1" destOrd="0" presId="urn:microsoft.com/office/officeart/2005/8/layout/process1"/>
    <dgm:cxn modelId="{11BADB38-F1EB-480E-90C8-C2EF4BB70250}" srcId="{6324D305-8893-456C-8D4C-5B393C34450D}" destId="{03A036CA-DD1B-4A55-95A1-9212AFE68B58}" srcOrd="0" destOrd="0" parTransId="{6DBC74BA-938A-4824-A948-552F1A97AC2B}" sibTransId="{BEA4B423-DBD3-4B68-ACA8-03D3BB10E558}"/>
    <dgm:cxn modelId="{07925C68-24A3-4525-8576-8A250D4100BF}" srcId="{6324D305-8893-456C-8D4C-5B393C34450D}" destId="{553B4342-5E4C-42CD-85E4-4F16817F1EED}" srcOrd="1" destOrd="0" parTransId="{B071F795-0B18-474D-BBE9-F9D91CFB0A51}" sibTransId="{483AEAA2-7C78-4B99-AE4B-40A3A8E31539}"/>
    <dgm:cxn modelId="{EC7BBF6B-45AF-470D-9A61-47E344D99A2C}" type="presOf" srcId="{6324D305-8893-456C-8D4C-5B393C34450D}" destId="{3AE3875D-1E03-4E2B-ACCC-8929B44392CE}" srcOrd="0" destOrd="0" presId="urn:microsoft.com/office/officeart/2005/8/layout/process1"/>
    <dgm:cxn modelId="{A42C9D6D-2943-4D29-8488-DC58F7210610}" type="presOf" srcId="{553B4342-5E4C-42CD-85E4-4F16817F1EED}" destId="{146BB820-266E-4B9A-8164-CF3068939533}" srcOrd="0" destOrd="0" presId="urn:microsoft.com/office/officeart/2005/8/layout/process1"/>
    <dgm:cxn modelId="{665A0081-B774-49E5-8485-3555DFB2B2CB}" srcId="{6324D305-8893-456C-8D4C-5B393C34450D}" destId="{B377E49C-1A62-42E3-B714-844AF3CF8531}" srcOrd="2" destOrd="0" parTransId="{89ADA9FF-A8F5-4B69-BA2D-881A38FAEB13}" sibTransId="{444DEA9E-4D05-4CB2-9985-4CAE59C8883E}"/>
    <dgm:cxn modelId="{47C3CD90-A96C-41B2-9130-97065B901C22}" type="presOf" srcId="{BEA4B423-DBD3-4B68-ACA8-03D3BB10E558}" destId="{99C83F2B-A62A-404F-AAD0-46C4EF6EC7B9}" srcOrd="1" destOrd="0" presId="urn:microsoft.com/office/officeart/2005/8/layout/process1"/>
    <dgm:cxn modelId="{6A002B98-7A83-4E8C-AA40-F4E3DC81DA7A}" type="presOf" srcId="{03A036CA-DD1B-4A55-95A1-9212AFE68B58}" destId="{C426084B-E25E-45DD-B048-D4B277363F67}" srcOrd="0" destOrd="0" presId="urn:microsoft.com/office/officeart/2005/8/layout/process1"/>
    <dgm:cxn modelId="{E87591A8-DDCD-4EC2-9FA0-D98C2C22D9D7}" type="presOf" srcId="{483AEAA2-7C78-4B99-AE4B-40A3A8E31539}" destId="{A2AD03AC-4D6A-401D-A681-CDD3F44EB783}" srcOrd="0" destOrd="0" presId="urn:microsoft.com/office/officeart/2005/8/layout/process1"/>
    <dgm:cxn modelId="{C50DDADF-5A55-47C6-BCE8-2743FDE354A4}" type="presOf" srcId="{B377E49C-1A62-42E3-B714-844AF3CF8531}" destId="{267676D8-5939-4B62-8629-C9C142C0511A}" srcOrd="0" destOrd="0" presId="urn:microsoft.com/office/officeart/2005/8/layout/process1"/>
    <dgm:cxn modelId="{6E1E7E74-7193-47D6-9F53-3497AF328F66}" type="presParOf" srcId="{3AE3875D-1E03-4E2B-ACCC-8929B44392CE}" destId="{C426084B-E25E-45DD-B048-D4B277363F67}" srcOrd="0" destOrd="0" presId="urn:microsoft.com/office/officeart/2005/8/layout/process1"/>
    <dgm:cxn modelId="{0208CADE-06AF-4CFD-92E3-89BA5A01464C}" type="presParOf" srcId="{3AE3875D-1E03-4E2B-ACCC-8929B44392CE}" destId="{BE29703B-0924-4FF9-9DB9-6BCFF62AEB29}" srcOrd="1" destOrd="0" presId="urn:microsoft.com/office/officeart/2005/8/layout/process1"/>
    <dgm:cxn modelId="{F7652B49-DF62-4741-AB8A-1FC3B307E474}" type="presParOf" srcId="{BE29703B-0924-4FF9-9DB9-6BCFF62AEB29}" destId="{99C83F2B-A62A-404F-AAD0-46C4EF6EC7B9}" srcOrd="0" destOrd="0" presId="urn:microsoft.com/office/officeart/2005/8/layout/process1"/>
    <dgm:cxn modelId="{A325353E-D855-43CC-80C0-7F64140F9C7B}" type="presParOf" srcId="{3AE3875D-1E03-4E2B-ACCC-8929B44392CE}" destId="{146BB820-266E-4B9A-8164-CF3068939533}" srcOrd="2" destOrd="0" presId="urn:microsoft.com/office/officeart/2005/8/layout/process1"/>
    <dgm:cxn modelId="{B5A3ABDF-8414-42A2-9DBA-6B37E6ADFEFE}" type="presParOf" srcId="{3AE3875D-1E03-4E2B-ACCC-8929B44392CE}" destId="{A2AD03AC-4D6A-401D-A681-CDD3F44EB783}" srcOrd="3" destOrd="0" presId="urn:microsoft.com/office/officeart/2005/8/layout/process1"/>
    <dgm:cxn modelId="{3D53D451-F022-48D5-ACD0-DFDDD1108001}" type="presParOf" srcId="{A2AD03AC-4D6A-401D-A681-CDD3F44EB783}" destId="{80B48425-D1D8-4AB1-B7BD-33173F9F38A3}" srcOrd="0" destOrd="0" presId="urn:microsoft.com/office/officeart/2005/8/layout/process1"/>
    <dgm:cxn modelId="{A57B094C-B5CA-42FD-8335-3CA6CE7C4C10}" type="presParOf" srcId="{3AE3875D-1E03-4E2B-ACCC-8929B44392CE}" destId="{267676D8-5939-4B62-8629-C9C142C0511A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D8E4916-A0F8-47C3-8FD4-B1AAF5B2EA7D}" type="doc">
      <dgm:prSet loTypeId="urn:microsoft.com/office/officeart/2005/8/layout/bProcess3" loCatId="process" qsTypeId="urn:microsoft.com/office/officeart/2005/8/quickstyle/simple5" qsCatId="simple" csTypeId="urn:microsoft.com/office/officeart/2005/8/colors/accent1_5" csCatId="accent1" phldr="1"/>
      <dgm:spPr/>
      <dgm:t>
        <a:bodyPr/>
        <a:lstStyle/>
        <a:p>
          <a:endParaRPr lang="de-DE"/>
        </a:p>
      </dgm:t>
    </dgm:pt>
    <dgm:pt modelId="{8398BE95-0DD2-4A8F-9408-25034D034F6B}">
      <dgm:prSet phldrT="[Text]"/>
      <dgm:spPr/>
      <dgm:t>
        <a:bodyPr/>
        <a:lstStyle/>
        <a:p>
          <a:r>
            <a:rPr lang="en-US" noProof="0" dirty="0"/>
            <a:t>Reading</a:t>
          </a:r>
        </a:p>
      </dgm:t>
    </dgm:pt>
    <dgm:pt modelId="{569574BD-DB48-4E61-8510-D49F794A1555}" type="parTrans" cxnId="{1AC221C3-2C8F-4AFE-99B2-F38D2A0D8AF6}">
      <dgm:prSet/>
      <dgm:spPr/>
      <dgm:t>
        <a:bodyPr/>
        <a:lstStyle/>
        <a:p>
          <a:endParaRPr lang="de-DE"/>
        </a:p>
      </dgm:t>
    </dgm:pt>
    <dgm:pt modelId="{D269A526-ACC6-4A4D-A9F8-4A75B9E5A6CA}" type="sibTrans" cxnId="{1AC221C3-2C8F-4AFE-99B2-F38D2A0D8AF6}">
      <dgm:prSet/>
      <dgm:spPr/>
      <dgm:t>
        <a:bodyPr/>
        <a:lstStyle/>
        <a:p>
          <a:endParaRPr lang="de-DE"/>
        </a:p>
      </dgm:t>
    </dgm:pt>
    <dgm:pt modelId="{6099C44E-19CB-4F8D-B00E-75ACB9409025}">
      <dgm:prSet phldrT="[Text]"/>
      <dgm:spPr/>
      <dgm:t>
        <a:bodyPr/>
        <a:lstStyle/>
        <a:p>
          <a:r>
            <a:rPr lang="en-US" noProof="0" dirty="0"/>
            <a:t>Prototyping</a:t>
          </a:r>
        </a:p>
      </dgm:t>
    </dgm:pt>
    <dgm:pt modelId="{62749735-37FD-41BE-B3D8-7EC886E9271E}" type="parTrans" cxnId="{E0C9F4C2-A01D-4B6F-8F90-F3D4A8B28570}">
      <dgm:prSet/>
      <dgm:spPr/>
      <dgm:t>
        <a:bodyPr/>
        <a:lstStyle/>
        <a:p>
          <a:endParaRPr lang="de-DE"/>
        </a:p>
      </dgm:t>
    </dgm:pt>
    <dgm:pt modelId="{21B13E98-C314-42F7-93D1-230FD0719235}" type="sibTrans" cxnId="{E0C9F4C2-A01D-4B6F-8F90-F3D4A8B28570}">
      <dgm:prSet/>
      <dgm:spPr/>
      <dgm:t>
        <a:bodyPr/>
        <a:lstStyle/>
        <a:p>
          <a:endParaRPr lang="de-DE"/>
        </a:p>
      </dgm:t>
    </dgm:pt>
    <dgm:pt modelId="{04E156EA-94F6-443E-8E5E-7C558F2CC6DA}">
      <dgm:prSet phldrT="[Text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ln w="38100">
          <a:solidFill>
            <a:srgbClr val="C00000"/>
          </a:solidFill>
        </a:ln>
      </dgm:spPr>
      <dgm:t>
        <a:bodyPr/>
        <a:lstStyle/>
        <a:p>
          <a:r>
            <a:rPr lang="en-US" noProof="0" dirty="0"/>
            <a:t>Reproduce results of others</a:t>
          </a:r>
        </a:p>
      </dgm:t>
    </dgm:pt>
    <dgm:pt modelId="{20C2936E-813A-4D1D-BCDB-91E999C80F2F}" type="parTrans" cxnId="{D499EE3F-E545-4E83-8ED6-987F7755618C}">
      <dgm:prSet/>
      <dgm:spPr/>
      <dgm:t>
        <a:bodyPr/>
        <a:lstStyle/>
        <a:p>
          <a:endParaRPr lang="de-DE"/>
        </a:p>
      </dgm:t>
    </dgm:pt>
    <dgm:pt modelId="{42888128-9B70-49FB-BB10-641A3FC4F749}" type="sibTrans" cxnId="{D499EE3F-E545-4E83-8ED6-987F7755618C}">
      <dgm:prSet/>
      <dgm:spPr/>
      <dgm:t>
        <a:bodyPr/>
        <a:lstStyle/>
        <a:p>
          <a:endParaRPr lang="de-DE"/>
        </a:p>
      </dgm:t>
    </dgm:pt>
    <dgm:pt modelId="{8C25F39D-1EAF-4350-A260-7DD95F3EEF0C}">
      <dgm:prSet phldrT="[Text]"/>
      <dgm:spPr/>
      <dgm:t>
        <a:bodyPr/>
        <a:lstStyle/>
        <a:p>
          <a:r>
            <a:rPr lang="en-GB" noProof="0" dirty="0"/>
            <a:t>Share data</a:t>
          </a:r>
          <a:endParaRPr lang="en-US" noProof="0" dirty="0"/>
        </a:p>
      </dgm:t>
    </dgm:pt>
    <dgm:pt modelId="{52F2833A-1591-4E54-9E71-052424B0B76C}" type="parTrans" cxnId="{AE1AEC0D-1BC6-4D53-9AE8-EBFC70B34C6B}">
      <dgm:prSet/>
      <dgm:spPr/>
      <dgm:t>
        <a:bodyPr/>
        <a:lstStyle/>
        <a:p>
          <a:endParaRPr lang="de-DE"/>
        </a:p>
      </dgm:t>
    </dgm:pt>
    <dgm:pt modelId="{28DF5FD1-8E81-4473-8AD5-8B401B3D5835}" type="sibTrans" cxnId="{AE1AEC0D-1BC6-4D53-9AE8-EBFC70B34C6B}">
      <dgm:prSet/>
      <dgm:spPr/>
      <dgm:t>
        <a:bodyPr/>
        <a:lstStyle/>
        <a:p>
          <a:endParaRPr lang="de-DE"/>
        </a:p>
      </dgm:t>
    </dgm:pt>
    <dgm:pt modelId="{B8800E97-E205-4DC6-9738-C007F301C502}">
      <dgm:prSet phldrT="[Text]"/>
      <dgm:spPr/>
      <dgm:t>
        <a:bodyPr/>
        <a:lstStyle/>
        <a:p>
          <a:r>
            <a:rPr lang="en-GB" noProof="0" dirty="0"/>
            <a:t>Plots</a:t>
          </a:r>
          <a:endParaRPr lang="en-US" noProof="0" dirty="0"/>
        </a:p>
      </dgm:t>
    </dgm:pt>
    <dgm:pt modelId="{6F60E05B-5992-46A4-B6A2-B0F349098348}" type="parTrans" cxnId="{2656B3A1-ED33-4977-8506-9BDF8DE830AC}">
      <dgm:prSet/>
      <dgm:spPr/>
      <dgm:t>
        <a:bodyPr/>
        <a:lstStyle/>
        <a:p>
          <a:endParaRPr lang="de-DE"/>
        </a:p>
      </dgm:t>
    </dgm:pt>
    <dgm:pt modelId="{F20D463D-96B8-4030-BED3-AEE21B66922E}" type="sibTrans" cxnId="{2656B3A1-ED33-4977-8506-9BDF8DE830AC}">
      <dgm:prSet/>
      <dgm:spPr/>
      <dgm:t>
        <a:bodyPr/>
        <a:lstStyle/>
        <a:p>
          <a:endParaRPr lang="de-DE"/>
        </a:p>
      </dgm:t>
    </dgm:pt>
    <dgm:pt modelId="{3E5964B9-D058-4865-9D0C-EC088B8048CF}">
      <dgm:prSet phldrT="[Text]"/>
      <dgm:spPr/>
      <dgm:t>
        <a:bodyPr/>
        <a:lstStyle/>
        <a:p>
          <a:r>
            <a:rPr lang="en-GB" noProof="0" dirty="0"/>
            <a:t>Data access</a:t>
          </a:r>
          <a:endParaRPr lang="en-US" noProof="0" dirty="0"/>
        </a:p>
      </dgm:t>
    </dgm:pt>
    <dgm:pt modelId="{B1D5574B-2AFD-4203-A86C-E1D04D11A859}" type="parTrans" cxnId="{55A5A397-984B-4F57-BE02-AABA77F419E9}">
      <dgm:prSet/>
      <dgm:spPr/>
      <dgm:t>
        <a:bodyPr/>
        <a:lstStyle/>
        <a:p>
          <a:endParaRPr lang="de-DE"/>
        </a:p>
      </dgm:t>
    </dgm:pt>
    <dgm:pt modelId="{B262F97F-29E4-4C07-9EC9-02FD15727648}" type="sibTrans" cxnId="{55A5A397-984B-4F57-BE02-AABA77F419E9}">
      <dgm:prSet/>
      <dgm:spPr/>
      <dgm:t>
        <a:bodyPr/>
        <a:lstStyle/>
        <a:p>
          <a:endParaRPr lang="de-DE"/>
        </a:p>
      </dgm:t>
    </dgm:pt>
    <dgm:pt modelId="{84A1A2E1-3F2D-40C7-800B-5AFBE6747529}">
      <dgm:prSet phldrT="[Text]"/>
      <dgm:spPr/>
      <dgm:t>
        <a:bodyPr/>
        <a:lstStyle/>
        <a:p>
          <a:r>
            <a:rPr lang="en-GB" noProof="0" dirty="0"/>
            <a:t>Develop software</a:t>
          </a:r>
          <a:endParaRPr lang="en-US" noProof="0" dirty="0"/>
        </a:p>
      </dgm:t>
    </dgm:pt>
    <dgm:pt modelId="{92D6A9EC-D11D-4B92-8B14-BF88121725D6}" type="parTrans" cxnId="{5DBD127A-B909-4D7E-B2D5-1FFDB90CFB3B}">
      <dgm:prSet/>
      <dgm:spPr/>
      <dgm:t>
        <a:bodyPr/>
        <a:lstStyle/>
        <a:p>
          <a:endParaRPr lang="de-DE"/>
        </a:p>
      </dgm:t>
    </dgm:pt>
    <dgm:pt modelId="{7DB309FE-F271-42C1-942D-235523406918}" type="sibTrans" cxnId="{5DBD127A-B909-4D7E-B2D5-1FFDB90CFB3B}">
      <dgm:prSet/>
      <dgm:spPr/>
      <dgm:t>
        <a:bodyPr/>
        <a:lstStyle/>
        <a:p>
          <a:endParaRPr lang="de-DE"/>
        </a:p>
      </dgm:t>
    </dgm:pt>
    <dgm:pt modelId="{4B4DA060-9850-4074-A52F-CC82AE403273}">
      <dgm:prSet phldrT="[Text]"/>
      <dgm:spPr/>
      <dgm:t>
        <a:bodyPr/>
        <a:lstStyle/>
        <a:p>
          <a:r>
            <a:rPr lang="en-GB" noProof="0" dirty="0"/>
            <a:t>Funding</a:t>
          </a:r>
          <a:endParaRPr lang="en-US" noProof="0" dirty="0"/>
        </a:p>
      </dgm:t>
    </dgm:pt>
    <dgm:pt modelId="{1B65D4F4-1DF0-4415-BB2B-526473058195}" type="parTrans" cxnId="{7A0C9C8D-EF0C-40A9-8F62-3F63371C38CB}">
      <dgm:prSet/>
      <dgm:spPr/>
      <dgm:t>
        <a:bodyPr/>
        <a:lstStyle/>
        <a:p>
          <a:endParaRPr lang="de-DE"/>
        </a:p>
      </dgm:t>
    </dgm:pt>
    <dgm:pt modelId="{8DCF6CCA-AB3C-444C-B105-BBEF3BEAFA27}" type="sibTrans" cxnId="{7A0C9C8D-EF0C-40A9-8F62-3F63371C38CB}">
      <dgm:prSet/>
      <dgm:spPr/>
      <dgm:t>
        <a:bodyPr/>
        <a:lstStyle/>
        <a:p>
          <a:endParaRPr lang="de-DE"/>
        </a:p>
      </dgm:t>
    </dgm:pt>
    <dgm:pt modelId="{FB087EB2-3D98-4772-99C9-A2E318DE4BEF}">
      <dgm:prSet phldrT="[Text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ln w="38100">
          <a:solidFill>
            <a:srgbClr val="C00000"/>
          </a:solidFill>
        </a:ln>
      </dgm:spPr>
      <dgm:t>
        <a:bodyPr/>
        <a:lstStyle/>
        <a:p>
          <a:r>
            <a:rPr lang="en-GB" noProof="0" dirty="0"/>
            <a:t>Hardware</a:t>
          </a:r>
          <a:endParaRPr lang="en-US" noProof="0" dirty="0"/>
        </a:p>
      </dgm:t>
    </dgm:pt>
    <dgm:pt modelId="{4283544F-2740-4C2B-8281-E7775744B71A}" type="parTrans" cxnId="{0F0F3F80-847A-4F20-900E-716993A5CA5C}">
      <dgm:prSet/>
      <dgm:spPr/>
      <dgm:t>
        <a:bodyPr/>
        <a:lstStyle/>
        <a:p>
          <a:endParaRPr lang="de-DE"/>
        </a:p>
      </dgm:t>
    </dgm:pt>
    <dgm:pt modelId="{BC92B3B1-222A-4323-8AFC-3912B3E11190}" type="sibTrans" cxnId="{0F0F3F80-847A-4F20-900E-716993A5CA5C}">
      <dgm:prSet/>
      <dgm:spPr/>
      <dgm:t>
        <a:bodyPr/>
        <a:lstStyle/>
        <a:p>
          <a:endParaRPr lang="de-DE"/>
        </a:p>
      </dgm:t>
    </dgm:pt>
    <dgm:pt modelId="{22E55FA2-E03B-4845-A103-FF00112A0591}">
      <dgm:prSet phldrT="[Text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ln w="38100">
          <a:solidFill>
            <a:srgbClr val="C00000"/>
          </a:solidFill>
        </a:ln>
      </dgm:spPr>
      <dgm:t>
        <a:bodyPr/>
        <a:lstStyle/>
        <a:p>
          <a:r>
            <a:rPr lang="en-GB" noProof="0" dirty="0"/>
            <a:t>Infrastructure</a:t>
          </a:r>
          <a:endParaRPr lang="en-US" noProof="0" dirty="0"/>
        </a:p>
      </dgm:t>
    </dgm:pt>
    <dgm:pt modelId="{C1690F85-1C9C-4EEB-9B8A-6B6836A1E7B1}" type="parTrans" cxnId="{AF23E4D7-DF16-4026-BFBB-31489144DD0A}">
      <dgm:prSet/>
      <dgm:spPr/>
      <dgm:t>
        <a:bodyPr/>
        <a:lstStyle/>
        <a:p>
          <a:endParaRPr lang="de-DE"/>
        </a:p>
      </dgm:t>
    </dgm:pt>
    <dgm:pt modelId="{3F9E2329-600E-4BBD-B6A3-BEEE5B1B208A}" type="sibTrans" cxnId="{AF23E4D7-DF16-4026-BFBB-31489144DD0A}">
      <dgm:prSet/>
      <dgm:spPr/>
      <dgm:t>
        <a:bodyPr/>
        <a:lstStyle/>
        <a:p>
          <a:endParaRPr lang="de-DE"/>
        </a:p>
      </dgm:t>
    </dgm:pt>
    <dgm:pt modelId="{9C489251-1E19-4DDD-93AC-3270F40B9886}" type="pres">
      <dgm:prSet presAssocID="{4D8E4916-A0F8-47C3-8FD4-B1AAF5B2EA7D}" presName="Name0" presStyleCnt="0">
        <dgm:presLayoutVars>
          <dgm:dir/>
          <dgm:resizeHandles val="exact"/>
        </dgm:presLayoutVars>
      </dgm:prSet>
      <dgm:spPr/>
    </dgm:pt>
    <dgm:pt modelId="{5828AE07-F7BF-4510-99B1-4FA33C48D65E}" type="pres">
      <dgm:prSet presAssocID="{8398BE95-0DD2-4A8F-9408-25034D034F6B}" presName="node" presStyleLbl="node1" presStyleIdx="0" presStyleCnt="10">
        <dgm:presLayoutVars>
          <dgm:bulletEnabled val="1"/>
        </dgm:presLayoutVars>
      </dgm:prSet>
      <dgm:spPr/>
    </dgm:pt>
    <dgm:pt modelId="{90C2CE2F-4831-48F2-AF4B-4799F967F31F}" type="pres">
      <dgm:prSet presAssocID="{D269A526-ACC6-4A4D-A9F8-4A75B9E5A6CA}" presName="sibTrans" presStyleLbl="sibTrans1D1" presStyleIdx="0" presStyleCnt="9"/>
      <dgm:spPr/>
    </dgm:pt>
    <dgm:pt modelId="{C8D0ECF4-7C51-4D17-ACBC-48116477E737}" type="pres">
      <dgm:prSet presAssocID="{D269A526-ACC6-4A4D-A9F8-4A75B9E5A6CA}" presName="connectorText" presStyleLbl="sibTrans1D1" presStyleIdx="0" presStyleCnt="9"/>
      <dgm:spPr/>
    </dgm:pt>
    <dgm:pt modelId="{D6360C9B-8E92-4470-9AE2-3F721F743660}" type="pres">
      <dgm:prSet presAssocID="{6099C44E-19CB-4F8D-B00E-75ACB9409025}" presName="node" presStyleLbl="node1" presStyleIdx="1" presStyleCnt="10">
        <dgm:presLayoutVars>
          <dgm:bulletEnabled val="1"/>
        </dgm:presLayoutVars>
      </dgm:prSet>
      <dgm:spPr/>
    </dgm:pt>
    <dgm:pt modelId="{A38E755F-DE16-4AD0-B753-3285AB3A2C38}" type="pres">
      <dgm:prSet presAssocID="{21B13E98-C314-42F7-93D1-230FD0719235}" presName="sibTrans" presStyleLbl="sibTrans1D1" presStyleIdx="1" presStyleCnt="9"/>
      <dgm:spPr/>
    </dgm:pt>
    <dgm:pt modelId="{E5D72DFE-9F45-4708-9DAF-1098B5B7546C}" type="pres">
      <dgm:prSet presAssocID="{21B13E98-C314-42F7-93D1-230FD0719235}" presName="connectorText" presStyleLbl="sibTrans1D1" presStyleIdx="1" presStyleCnt="9"/>
      <dgm:spPr/>
    </dgm:pt>
    <dgm:pt modelId="{2F961FB2-7CCD-439A-AE9D-E1CD64D131D6}" type="pres">
      <dgm:prSet presAssocID="{04E156EA-94F6-443E-8E5E-7C558F2CC6DA}" presName="node" presStyleLbl="node1" presStyleIdx="2" presStyleCnt="10">
        <dgm:presLayoutVars>
          <dgm:bulletEnabled val="1"/>
        </dgm:presLayoutVars>
      </dgm:prSet>
      <dgm:spPr/>
    </dgm:pt>
    <dgm:pt modelId="{56AB4695-38F3-4158-ACB9-537FD71FB308}" type="pres">
      <dgm:prSet presAssocID="{42888128-9B70-49FB-BB10-641A3FC4F749}" presName="sibTrans" presStyleLbl="sibTrans1D1" presStyleIdx="2" presStyleCnt="9"/>
      <dgm:spPr/>
    </dgm:pt>
    <dgm:pt modelId="{FF159ED9-5FAD-42A4-B827-95D568EC0538}" type="pres">
      <dgm:prSet presAssocID="{42888128-9B70-49FB-BB10-641A3FC4F749}" presName="connectorText" presStyleLbl="sibTrans1D1" presStyleIdx="2" presStyleCnt="9"/>
      <dgm:spPr/>
    </dgm:pt>
    <dgm:pt modelId="{AD9A144A-2968-4EBC-984B-8D21DB64C968}" type="pres">
      <dgm:prSet presAssocID="{8C25F39D-1EAF-4350-A260-7DD95F3EEF0C}" presName="node" presStyleLbl="node1" presStyleIdx="3" presStyleCnt="10">
        <dgm:presLayoutVars>
          <dgm:bulletEnabled val="1"/>
        </dgm:presLayoutVars>
      </dgm:prSet>
      <dgm:spPr/>
    </dgm:pt>
    <dgm:pt modelId="{7CC86C9A-17E4-4C9B-9925-BA23E3BF2234}" type="pres">
      <dgm:prSet presAssocID="{28DF5FD1-8E81-4473-8AD5-8B401B3D5835}" presName="sibTrans" presStyleLbl="sibTrans1D1" presStyleIdx="3" presStyleCnt="9"/>
      <dgm:spPr/>
    </dgm:pt>
    <dgm:pt modelId="{B52EE0C2-DA31-449D-981C-1C9A247CD66A}" type="pres">
      <dgm:prSet presAssocID="{28DF5FD1-8E81-4473-8AD5-8B401B3D5835}" presName="connectorText" presStyleLbl="sibTrans1D1" presStyleIdx="3" presStyleCnt="9"/>
      <dgm:spPr/>
    </dgm:pt>
    <dgm:pt modelId="{138DD13E-C62D-42B9-9A48-44F0681F48BC}" type="pres">
      <dgm:prSet presAssocID="{B8800E97-E205-4DC6-9738-C007F301C502}" presName="node" presStyleLbl="node1" presStyleIdx="4" presStyleCnt="10">
        <dgm:presLayoutVars>
          <dgm:bulletEnabled val="1"/>
        </dgm:presLayoutVars>
      </dgm:prSet>
      <dgm:spPr/>
    </dgm:pt>
    <dgm:pt modelId="{5DAE0BA4-1131-467B-ABF4-A5243A011547}" type="pres">
      <dgm:prSet presAssocID="{F20D463D-96B8-4030-BED3-AEE21B66922E}" presName="sibTrans" presStyleLbl="sibTrans1D1" presStyleIdx="4" presStyleCnt="9"/>
      <dgm:spPr/>
    </dgm:pt>
    <dgm:pt modelId="{80B2A8D0-8FAE-4FB7-A79C-98BF332822A0}" type="pres">
      <dgm:prSet presAssocID="{F20D463D-96B8-4030-BED3-AEE21B66922E}" presName="connectorText" presStyleLbl="sibTrans1D1" presStyleIdx="4" presStyleCnt="9"/>
      <dgm:spPr/>
    </dgm:pt>
    <dgm:pt modelId="{12CBF256-8EAE-4BCB-BE7B-A92A5FF74F61}" type="pres">
      <dgm:prSet presAssocID="{3E5964B9-D058-4865-9D0C-EC088B8048CF}" presName="node" presStyleLbl="node1" presStyleIdx="5" presStyleCnt="10">
        <dgm:presLayoutVars>
          <dgm:bulletEnabled val="1"/>
        </dgm:presLayoutVars>
      </dgm:prSet>
      <dgm:spPr/>
    </dgm:pt>
    <dgm:pt modelId="{EB8C0754-234D-4C87-846E-5C61C457F005}" type="pres">
      <dgm:prSet presAssocID="{B262F97F-29E4-4C07-9EC9-02FD15727648}" presName="sibTrans" presStyleLbl="sibTrans1D1" presStyleIdx="5" presStyleCnt="9"/>
      <dgm:spPr/>
    </dgm:pt>
    <dgm:pt modelId="{8E9B2CB7-2BF6-490A-8B85-63716E00E1A0}" type="pres">
      <dgm:prSet presAssocID="{B262F97F-29E4-4C07-9EC9-02FD15727648}" presName="connectorText" presStyleLbl="sibTrans1D1" presStyleIdx="5" presStyleCnt="9"/>
      <dgm:spPr/>
    </dgm:pt>
    <dgm:pt modelId="{D1D67E40-239C-4478-BB63-3F277680D80D}" type="pres">
      <dgm:prSet presAssocID="{84A1A2E1-3F2D-40C7-800B-5AFBE6747529}" presName="node" presStyleLbl="node1" presStyleIdx="6" presStyleCnt="10">
        <dgm:presLayoutVars>
          <dgm:bulletEnabled val="1"/>
        </dgm:presLayoutVars>
      </dgm:prSet>
      <dgm:spPr/>
    </dgm:pt>
    <dgm:pt modelId="{EC4FF2E5-7895-4F9A-9C4C-DD65D7A245B8}" type="pres">
      <dgm:prSet presAssocID="{7DB309FE-F271-42C1-942D-235523406918}" presName="sibTrans" presStyleLbl="sibTrans1D1" presStyleIdx="6" presStyleCnt="9"/>
      <dgm:spPr/>
    </dgm:pt>
    <dgm:pt modelId="{910800AE-1868-4596-915B-244D769C7021}" type="pres">
      <dgm:prSet presAssocID="{7DB309FE-F271-42C1-942D-235523406918}" presName="connectorText" presStyleLbl="sibTrans1D1" presStyleIdx="6" presStyleCnt="9"/>
      <dgm:spPr/>
    </dgm:pt>
    <dgm:pt modelId="{8EDC1699-6392-4DF5-8B3D-6121F4DCDBC4}" type="pres">
      <dgm:prSet presAssocID="{4B4DA060-9850-4074-A52F-CC82AE403273}" presName="node" presStyleLbl="node1" presStyleIdx="7" presStyleCnt="10">
        <dgm:presLayoutVars>
          <dgm:bulletEnabled val="1"/>
        </dgm:presLayoutVars>
      </dgm:prSet>
      <dgm:spPr/>
    </dgm:pt>
    <dgm:pt modelId="{67632311-25E6-4AAA-8343-FA0DAA4F20E7}" type="pres">
      <dgm:prSet presAssocID="{8DCF6CCA-AB3C-444C-B105-BBEF3BEAFA27}" presName="sibTrans" presStyleLbl="sibTrans1D1" presStyleIdx="7" presStyleCnt="9"/>
      <dgm:spPr/>
    </dgm:pt>
    <dgm:pt modelId="{6DCF4C87-6BBE-485C-92EF-236D43504BF4}" type="pres">
      <dgm:prSet presAssocID="{8DCF6CCA-AB3C-444C-B105-BBEF3BEAFA27}" presName="connectorText" presStyleLbl="sibTrans1D1" presStyleIdx="7" presStyleCnt="9"/>
      <dgm:spPr/>
    </dgm:pt>
    <dgm:pt modelId="{B294BB5F-811A-4F78-99AD-EDC8E40A3246}" type="pres">
      <dgm:prSet presAssocID="{FB087EB2-3D98-4772-99C9-A2E318DE4BEF}" presName="node" presStyleLbl="node1" presStyleIdx="8" presStyleCnt="10">
        <dgm:presLayoutVars>
          <dgm:bulletEnabled val="1"/>
        </dgm:presLayoutVars>
      </dgm:prSet>
      <dgm:spPr/>
    </dgm:pt>
    <dgm:pt modelId="{61E9C89E-997B-4FCF-B8F7-3E52958666C2}" type="pres">
      <dgm:prSet presAssocID="{BC92B3B1-222A-4323-8AFC-3912B3E11190}" presName="sibTrans" presStyleLbl="sibTrans1D1" presStyleIdx="8" presStyleCnt="9"/>
      <dgm:spPr/>
    </dgm:pt>
    <dgm:pt modelId="{94341FB4-E234-41B6-8408-92032A61D7E0}" type="pres">
      <dgm:prSet presAssocID="{BC92B3B1-222A-4323-8AFC-3912B3E11190}" presName="connectorText" presStyleLbl="sibTrans1D1" presStyleIdx="8" presStyleCnt="9"/>
      <dgm:spPr/>
    </dgm:pt>
    <dgm:pt modelId="{FFB905BE-48CA-4DA8-A496-0047538C7CC1}" type="pres">
      <dgm:prSet presAssocID="{22E55FA2-E03B-4845-A103-FF00112A0591}" presName="node" presStyleLbl="node1" presStyleIdx="9" presStyleCnt="10">
        <dgm:presLayoutVars>
          <dgm:bulletEnabled val="1"/>
        </dgm:presLayoutVars>
      </dgm:prSet>
      <dgm:spPr/>
    </dgm:pt>
  </dgm:ptLst>
  <dgm:cxnLst>
    <dgm:cxn modelId="{79657703-3417-4885-82FC-042E21346084}" type="presOf" srcId="{4B4DA060-9850-4074-A52F-CC82AE403273}" destId="{8EDC1699-6392-4DF5-8B3D-6121F4DCDBC4}" srcOrd="0" destOrd="0" presId="urn:microsoft.com/office/officeart/2005/8/layout/bProcess3"/>
    <dgm:cxn modelId="{A3FA2D0D-F890-4057-8B2B-A2A3A0B26770}" type="presOf" srcId="{21B13E98-C314-42F7-93D1-230FD0719235}" destId="{A38E755F-DE16-4AD0-B753-3285AB3A2C38}" srcOrd="0" destOrd="0" presId="urn:microsoft.com/office/officeart/2005/8/layout/bProcess3"/>
    <dgm:cxn modelId="{B091840D-477B-4B59-98D9-5206F003C0E6}" type="presOf" srcId="{F20D463D-96B8-4030-BED3-AEE21B66922E}" destId="{80B2A8D0-8FAE-4FB7-A79C-98BF332822A0}" srcOrd="1" destOrd="0" presId="urn:microsoft.com/office/officeart/2005/8/layout/bProcess3"/>
    <dgm:cxn modelId="{AE1AEC0D-1BC6-4D53-9AE8-EBFC70B34C6B}" srcId="{4D8E4916-A0F8-47C3-8FD4-B1AAF5B2EA7D}" destId="{8C25F39D-1EAF-4350-A260-7DD95F3EEF0C}" srcOrd="3" destOrd="0" parTransId="{52F2833A-1591-4E54-9E71-052424B0B76C}" sibTransId="{28DF5FD1-8E81-4473-8AD5-8B401B3D5835}"/>
    <dgm:cxn modelId="{00E3F50F-9B3D-4EA9-A1FF-949C5510939C}" type="presOf" srcId="{21B13E98-C314-42F7-93D1-230FD0719235}" destId="{E5D72DFE-9F45-4708-9DAF-1098B5B7546C}" srcOrd="1" destOrd="0" presId="urn:microsoft.com/office/officeart/2005/8/layout/bProcess3"/>
    <dgm:cxn modelId="{E0630815-A710-44B0-BC49-292574A9B3F0}" type="presOf" srcId="{28DF5FD1-8E81-4473-8AD5-8B401B3D5835}" destId="{7CC86C9A-17E4-4C9B-9925-BA23E3BF2234}" srcOrd="0" destOrd="0" presId="urn:microsoft.com/office/officeart/2005/8/layout/bProcess3"/>
    <dgm:cxn modelId="{968F9E2A-499A-4CB8-90A9-392A844258F5}" type="presOf" srcId="{42888128-9B70-49FB-BB10-641A3FC4F749}" destId="{FF159ED9-5FAD-42A4-B827-95D568EC0538}" srcOrd="1" destOrd="0" presId="urn:microsoft.com/office/officeart/2005/8/layout/bProcess3"/>
    <dgm:cxn modelId="{72CA752B-FA76-4483-A4C0-CC820E85D423}" type="presOf" srcId="{8DCF6CCA-AB3C-444C-B105-BBEF3BEAFA27}" destId="{6DCF4C87-6BBE-485C-92EF-236D43504BF4}" srcOrd="1" destOrd="0" presId="urn:microsoft.com/office/officeart/2005/8/layout/bProcess3"/>
    <dgm:cxn modelId="{CF43E234-8AB2-47CD-9B6F-DDEF3F635142}" type="presOf" srcId="{D269A526-ACC6-4A4D-A9F8-4A75B9E5A6CA}" destId="{C8D0ECF4-7C51-4D17-ACBC-48116477E737}" srcOrd="1" destOrd="0" presId="urn:microsoft.com/office/officeart/2005/8/layout/bProcess3"/>
    <dgm:cxn modelId="{0DE3B636-5FFB-4B6B-A5F1-06F3FF5449C8}" type="presOf" srcId="{84A1A2E1-3F2D-40C7-800B-5AFBE6747529}" destId="{D1D67E40-239C-4478-BB63-3F277680D80D}" srcOrd="0" destOrd="0" presId="urn:microsoft.com/office/officeart/2005/8/layout/bProcess3"/>
    <dgm:cxn modelId="{67923739-4622-478D-9B1D-503D446C2EC7}" type="presOf" srcId="{B262F97F-29E4-4C07-9EC9-02FD15727648}" destId="{8E9B2CB7-2BF6-490A-8B85-63716E00E1A0}" srcOrd="1" destOrd="0" presId="urn:microsoft.com/office/officeart/2005/8/layout/bProcess3"/>
    <dgm:cxn modelId="{756EDC3D-F4C9-4531-B6F1-9FA207BFF6FD}" type="presOf" srcId="{42888128-9B70-49FB-BB10-641A3FC4F749}" destId="{56AB4695-38F3-4158-ACB9-537FD71FB308}" srcOrd="0" destOrd="0" presId="urn:microsoft.com/office/officeart/2005/8/layout/bProcess3"/>
    <dgm:cxn modelId="{D499EE3F-E545-4E83-8ED6-987F7755618C}" srcId="{4D8E4916-A0F8-47C3-8FD4-B1AAF5B2EA7D}" destId="{04E156EA-94F6-443E-8E5E-7C558F2CC6DA}" srcOrd="2" destOrd="0" parTransId="{20C2936E-813A-4D1D-BCDB-91E999C80F2F}" sibTransId="{42888128-9B70-49FB-BB10-641A3FC4F749}"/>
    <dgm:cxn modelId="{E87FB360-4C68-4C4B-A930-0FF0C4D03FAC}" type="presOf" srcId="{BC92B3B1-222A-4323-8AFC-3912B3E11190}" destId="{94341FB4-E234-41B6-8408-92032A61D7E0}" srcOrd="1" destOrd="0" presId="urn:microsoft.com/office/officeart/2005/8/layout/bProcess3"/>
    <dgm:cxn modelId="{25FBD364-7C55-4F24-8E34-231A2A1D9D79}" type="presOf" srcId="{28DF5FD1-8E81-4473-8AD5-8B401B3D5835}" destId="{B52EE0C2-DA31-449D-981C-1C9A247CD66A}" srcOrd="1" destOrd="0" presId="urn:microsoft.com/office/officeart/2005/8/layout/bProcess3"/>
    <dgm:cxn modelId="{1AB80445-974F-4FEE-9FC6-7B9A2DD7B466}" type="presOf" srcId="{7DB309FE-F271-42C1-942D-235523406918}" destId="{EC4FF2E5-7895-4F9A-9C4C-DD65D7A245B8}" srcOrd="0" destOrd="0" presId="urn:microsoft.com/office/officeart/2005/8/layout/bProcess3"/>
    <dgm:cxn modelId="{2728A865-746A-4460-B93A-281469B5A16B}" type="presOf" srcId="{3E5964B9-D058-4865-9D0C-EC088B8048CF}" destId="{12CBF256-8EAE-4BCB-BE7B-A92A5FF74F61}" srcOrd="0" destOrd="0" presId="urn:microsoft.com/office/officeart/2005/8/layout/bProcess3"/>
    <dgm:cxn modelId="{4076A74E-FBD6-4258-B2DD-D5159162DB68}" type="presOf" srcId="{04E156EA-94F6-443E-8E5E-7C558F2CC6DA}" destId="{2F961FB2-7CCD-439A-AE9D-E1CD64D131D6}" srcOrd="0" destOrd="0" presId="urn:microsoft.com/office/officeart/2005/8/layout/bProcess3"/>
    <dgm:cxn modelId="{C7923E53-076E-41AF-8D03-6AD9AC111C96}" type="presOf" srcId="{D269A526-ACC6-4A4D-A9F8-4A75B9E5A6CA}" destId="{90C2CE2F-4831-48F2-AF4B-4799F967F31F}" srcOrd="0" destOrd="0" presId="urn:microsoft.com/office/officeart/2005/8/layout/bProcess3"/>
    <dgm:cxn modelId="{50243774-B713-4100-B903-7DA487B85EA3}" type="presOf" srcId="{8C25F39D-1EAF-4350-A260-7DD95F3EEF0C}" destId="{AD9A144A-2968-4EBC-984B-8D21DB64C968}" srcOrd="0" destOrd="0" presId="urn:microsoft.com/office/officeart/2005/8/layout/bProcess3"/>
    <dgm:cxn modelId="{5DBD127A-B909-4D7E-B2D5-1FFDB90CFB3B}" srcId="{4D8E4916-A0F8-47C3-8FD4-B1AAF5B2EA7D}" destId="{84A1A2E1-3F2D-40C7-800B-5AFBE6747529}" srcOrd="6" destOrd="0" parTransId="{92D6A9EC-D11D-4B92-8B14-BF88121725D6}" sibTransId="{7DB309FE-F271-42C1-942D-235523406918}"/>
    <dgm:cxn modelId="{8BEEE47D-0DBA-4E15-AAF3-A810808A8FF2}" type="presOf" srcId="{7DB309FE-F271-42C1-942D-235523406918}" destId="{910800AE-1868-4596-915B-244D769C7021}" srcOrd="1" destOrd="0" presId="urn:microsoft.com/office/officeart/2005/8/layout/bProcess3"/>
    <dgm:cxn modelId="{0F0F3F80-847A-4F20-900E-716993A5CA5C}" srcId="{4D8E4916-A0F8-47C3-8FD4-B1AAF5B2EA7D}" destId="{FB087EB2-3D98-4772-99C9-A2E318DE4BEF}" srcOrd="8" destOrd="0" parTransId="{4283544F-2740-4C2B-8281-E7775744B71A}" sibTransId="{BC92B3B1-222A-4323-8AFC-3912B3E11190}"/>
    <dgm:cxn modelId="{7A0C9C8D-EF0C-40A9-8F62-3F63371C38CB}" srcId="{4D8E4916-A0F8-47C3-8FD4-B1AAF5B2EA7D}" destId="{4B4DA060-9850-4074-A52F-CC82AE403273}" srcOrd="7" destOrd="0" parTransId="{1B65D4F4-1DF0-4415-BB2B-526473058195}" sibTransId="{8DCF6CCA-AB3C-444C-B105-BBEF3BEAFA27}"/>
    <dgm:cxn modelId="{55A5A397-984B-4F57-BE02-AABA77F419E9}" srcId="{4D8E4916-A0F8-47C3-8FD4-B1AAF5B2EA7D}" destId="{3E5964B9-D058-4865-9D0C-EC088B8048CF}" srcOrd="5" destOrd="0" parTransId="{B1D5574B-2AFD-4203-A86C-E1D04D11A859}" sibTransId="{B262F97F-29E4-4C07-9EC9-02FD15727648}"/>
    <dgm:cxn modelId="{88CEB399-C6BA-48F3-9D1D-14D9CD22AE16}" type="presOf" srcId="{4D8E4916-A0F8-47C3-8FD4-B1AAF5B2EA7D}" destId="{9C489251-1E19-4DDD-93AC-3270F40B9886}" srcOrd="0" destOrd="0" presId="urn:microsoft.com/office/officeart/2005/8/layout/bProcess3"/>
    <dgm:cxn modelId="{B06B829B-CAB8-422B-8A81-0889C3AB45FB}" type="presOf" srcId="{22E55FA2-E03B-4845-A103-FF00112A0591}" destId="{FFB905BE-48CA-4DA8-A496-0047538C7CC1}" srcOrd="0" destOrd="0" presId="urn:microsoft.com/office/officeart/2005/8/layout/bProcess3"/>
    <dgm:cxn modelId="{2656B3A1-ED33-4977-8506-9BDF8DE830AC}" srcId="{4D8E4916-A0F8-47C3-8FD4-B1AAF5B2EA7D}" destId="{B8800E97-E205-4DC6-9738-C007F301C502}" srcOrd="4" destOrd="0" parTransId="{6F60E05B-5992-46A4-B6A2-B0F349098348}" sibTransId="{F20D463D-96B8-4030-BED3-AEE21B66922E}"/>
    <dgm:cxn modelId="{28E13EAC-E117-47BF-9D9B-08438B1E8E76}" type="presOf" srcId="{6099C44E-19CB-4F8D-B00E-75ACB9409025}" destId="{D6360C9B-8E92-4470-9AE2-3F721F743660}" srcOrd="0" destOrd="0" presId="urn:microsoft.com/office/officeart/2005/8/layout/bProcess3"/>
    <dgm:cxn modelId="{12F658B0-2039-44C1-B789-CFE972D98156}" type="presOf" srcId="{BC92B3B1-222A-4323-8AFC-3912B3E11190}" destId="{61E9C89E-997B-4FCF-B8F7-3E52958666C2}" srcOrd="0" destOrd="0" presId="urn:microsoft.com/office/officeart/2005/8/layout/bProcess3"/>
    <dgm:cxn modelId="{550C41B2-8B0F-4A88-AC12-558E7D45BF2D}" type="presOf" srcId="{F20D463D-96B8-4030-BED3-AEE21B66922E}" destId="{5DAE0BA4-1131-467B-ABF4-A5243A011547}" srcOrd="0" destOrd="0" presId="urn:microsoft.com/office/officeart/2005/8/layout/bProcess3"/>
    <dgm:cxn modelId="{6835D2B3-19B8-4E96-B8CC-087A6B6DE6FF}" type="presOf" srcId="{B8800E97-E205-4DC6-9738-C007F301C502}" destId="{138DD13E-C62D-42B9-9A48-44F0681F48BC}" srcOrd="0" destOrd="0" presId="urn:microsoft.com/office/officeart/2005/8/layout/bProcess3"/>
    <dgm:cxn modelId="{E0C9F4C2-A01D-4B6F-8F90-F3D4A8B28570}" srcId="{4D8E4916-A0F8-47C3-8FD4-B1AAF5B2EA7D}" destId="{6099C44E-19CB-4F8D-B00E-75ACB9409025}" srcOrd="1" destOrd="0" parTransId="{62749735-37FD-41BE-B3D8-7EC886E9271E}" sibTransId="{21B13E98-C314-42F7-93D1-230FD0719235}"/>
    <dgm:cxn modelId="{1AC221C3-2C8F-4AFE-99B2-F38D2A0D8AF6}" srcId="{4D8E4916-A0F8-47C3-8FD4-B1AAF5B2EA7D}" destId="{8398BE95-0DD2-4A8F-9408-25034D034F6B}" srcOrd="0" destOrd="0" parTransId="{569574BD-DB48-4E61-8510-D49F794A1555}" sibTransId="{D269A526-ACC6-4A4D-A9F8-4A75B9E5A6CA}"/>
    <dgm:cxn modelId="{1CCB04C4-55C4-429E-907F-CF957D4DD30C}" type="presOf" srcId="{B262F97F-29E4-4C07-9EC9-02FD15727648}" destId="{EB8C0754-234D-4C87-846E-5C61C457F005}" srcOrd="0" destOrd="0" presId="urn:microsoft.com/office/officeart/2005/8/layout/bProcess3"/>
    <dgm:cxn modelId="{AF23E4D7-DF16-4026-BFBB-31489144DD0A}" srcId="{4D8E4916-A0F8-47C3-8FD4-B1AAF5B2EA7D}" destId="{22E55FA2-E03B-4845-A103-FF00112A0591}" srcOrd="9" destOrd="0" parTransId="{C1690F85-1C9C-4EEB-9B8A-6B6836A1E7B1}" sibTransId="{3F9E2329-600E-4BBD-B6A3-BEEE5B1B208A}"/>
    <dgm:cxn modelId="{0D64ACD8-F87E-4903-A368-8A2DC02D2D8B}" type="presOf" srcId="{8DCF6CCA-AB3C-444C-B105-BBEF3BEAFA27}" destId="{67632311-25E6-4AAA-8343-FA0DAA4F20E7}" srcOrd="0" destOrd="0" presId="urn:microsoft.com/office/officeart/2005/8/layout/bProcess3"/>
    <dgm:cxn modelId="{C65DFEDB-7CF4-4140-A5EB-73BB4063736E}" type="presOf" srcId="{FB087EB2-3D98-4772-99C9-A2E318DE4BEF}" destId="{B294BB5F-811A-4F78-99AD-EDC8E40A3246}" srcOrd="0" destOrd="0" presId="urn:microsoft.com/office/officeart/2005/8/layout/bProcess3"/>
    <dgm:cxn modelId="{2FEAD0EF-8B82-4365-8662-3192CF4636C0}" type="presOf" srcId="{8398BE95-0DD2-4A8F-9408-25034D034F6B}" destId="{5828AE07-F7BF-4510-99B1-4FA33C48D65E}" srcOrd="0" destOrd="0" presId="urn:microsoft.com/office/officeart/2005/8/layout/bProcess3"/>
    <dgm:cxn modelId="{B1B64D5E-C7B7-42BB-A02F-7C4051FC6DEF}" type="presParOf" srcId="{9C489251-1E19-4DDD-93AC-3270F40B9886}" destId="{5828AE07-F7BF-4510-99B1-4FA33C48D65E}" srcOrd="0" destOrd="0" presId="urn:microsoft.com/office/officeart/2005/8/layout/bProcess3"/>
    <dgm:cxn modelId="{F0E3B43E-FEFE-42AC-BFA1-D91DE925750F}" type="presParOf" srcId="{9C489251-1E19-4DDD-93AC-3270F40B9886}" destId="{90C2CE2F-4831-48F2-AF4B-4799F967F31F}" srcOrd="1" destOrd="0" presId="urn:microsoft.com/office/officeart/2005/8/layout/bProcess3"/>
    <dgm:cxn modelId="{0638B0AB-6B59-4099-B28A-DC87DDE96C87}" type="presParOf" srcId="{90C2CE2F-4831-48F2-AF4B-4799F967F31F}" destId="{C8D0ECF4-7C51-4D17-ACBC-48116477E737}" srcOrd="0" destOrd="0" presId="urn:microsoft.com/office/officeart/2005/8/layout/bProcess3"/>
    <dgm:cxn modelId="{FC33552D-1C73-4B9D-B1D0-560479D2CE87}" type="presParOf" srcId="{9C489251-1E19-4DDD-93AC-3270F40B9886}" destId="{D6360C9B-8E92-4470-9AE2-3F721F743660}" srcOrd="2" destOrd="0" presId="urn:microsoft.com/office/officeart/2005/8/layout/bProcess3"/>
    <dgm:cxn modelId="{3D92ADDE-DF0F-4D16-ADF1-19939353B211}" type="presParOf" srcId="{9C489251-1E19-4DDD-93AC-3270F40B9886}" destId="{A38E755F-DE16-4AD0-B753-3285AB3A2C38}" srcOrd="3" destOrd="0" presId="urn:microsoft.com/office/officeart/2005/8/layout/bProcess3"/>
    <dgm:cxn modelId="{3F430CFA-D61D-4778-9C2D-59C6230260A1}" type="presParOf" srcId="{A38E755F-DE16-4AD0-B753-3285AB3A2C38}" destId="{E5D72DFE-9F45-4708-9DAF-1098B5B7546C}" srcOrd="0" destOrd="0" presId="urn:microsoft.com/office/officeart/2005/8/layout/bProcess3"/>
    <dgm:cxn modelId="{F99D5348-E772-4AFC-87EF-49F2247B229E}" type="presParOf" srcId="{9C489251-1E19-4DDD-93AC-3270F40B9886}" destId="{2F961FB2-7CCD-439A-AE9D-E1CD64D131D6}" srcOrd="4" destOrd="0" presId="urn:microsoft.com/office/officeart/2005/8/layout/bProcess3"/>
    <dgm:cxn modelId="{5F765D8C-0368-497C-9AB8-77AEC96E7A47}" type="presParOf" srcId="{9C489251-1E19-4DDD-93AC-3270F40B9886}" destId="{56AB4695-38F3-4158-ACB9-537FD71FB308}" srcOrd="5" destOrd="0" presId="urn:microsoft.com/office/officeart/2005/8/layout/bProcess3"/>
    <dgm:cxn modelId="{8D264900-F61D-425F-ADF3-E9611917F9BA}" type="presParOf" srcId="{56AB4695-38F3-4158-ACB9-537FD71FB308}" destId="{FF159ED9-5FAD-42A4-B827-95D568EC0538}" srcOrd="0" destOrd="0" presId="urn:microsoft.com/office/officeart/2005/8/layout/bProcess3"/>
    <dgm:cxn modelId="{91C853E0-F1E5-43C6-9853-228B7059871E}" type="presParOf" srcId="{9C489251-1E19-4DDD-93AC-3270F40B9886}" destId="{AD9A144A-2968-4EBC-984B-8D21DB64C968}" srcOrd="6" destOrd="0" presId="urn:microsoft.com/office/officeart/2005/8/layout/bProcess3"/>
    <dgm:cxn modelId="{74D3F2DF-932A-4101-91AE-C6017740818F}" type="presParOf" srcId="{9C489251-1E19-4DDD-93AC-3270F40B9886}" destId="{7CC86C9A-17E4-4C9B-9925-BA23E3BF2234}" srcOrd="7" destOrd="0" presId="urn:microsoft.com/office/officeart/2005/8/layout/bProcess3"/>
    <dgm:cxn modelId="{A1A9E187-897E-4982-A79A-6AEED61ED7F1}" type="presParOf" srcId="{7CC86C9A-17E4-4C9B-9925-BA23E3BF2234}" destId="{B52EE0C2-DA31-449D-981C-1C9A247CD66A}" srcOrd="0" destOrd="0" presId="urn:microsoft.com/office/officeart/2005/8/layout/bProcess3"/>
    <dgm:cxn modelId="{92301CEC-A567-4374-997A-4F4BEFCAEE72}" type="presParOf" srcId="{9C489251-1E19-4DDD-93AC-3270F40B9886}" destId="{138DD13E-C62D-42B9-9A48-44F0681F48BC}" srcOrd="8" destOrd="0" presId="urn:microsoft.com/office/officeart/2005/8/layout/bProcess3"/>
    <dgm:cxn modelId="{BA4FB220-AEBB-4B84-9075-F57C1B72F3E6}" type="presParOf" srcId="{9C489251-1E19-4DDD-93AC-3270F40B9886}" destId="{5DAE0BA4-1131-467B-ABF4-A5243A011547}" srcOrd="9" destOrd="0" presId="urn:microsoft.com/office/officeart/2005/8/layout/bProcess3"/>
    <dgm:cxn modelId="{F35295BB-A6F1-4EFE-B6E1-240DE2D3F1CD}" type="presParOf" srcId="{5DAE0BA4-1131-467B-ABF4-A5243A011547}" destId="{80B2A8D0-8FAE-4FB7-A79C-98BF332822A0}" srcOrd="0" destOrd="0" presId="urn:microsoft.com/office/officeart/2005/8/layout/bProcess3"/>
    <dgm:cxn modelId="{29A585C5-1857-426D-A85E-533ABD7EF0E5}" type="presParOf" srcId="{9C489251-1E19-4DDD-93AC-3270F40B9886}" destId="{12CBF256-8EAE-4BCB-BE7B-A92A5FF74F61}" srcOrd="10" destOrd="0" presId="urn:microsoft.com/office/officeart/2005/8/layout/bProcess3"/>
    <dgm:cxn modelId="{9FF4B860-0B45-47E2-AD5F-6B3F684C4656}" type="presParOf" srcId="{9C489251-1E19-4DDD-93AC-3270F40B9886}" destId="{EB8C0754-234D-4C87-846E-5C61C457F005}" srcOrd="11" destOrd="0" presId="urn:microsoft.com/office/officeart/2005/8/layout/bProcess3"/>
    <dgm:cxn modelId="{B80C2742-778F-45F3-8045-D589B6E75B00}" type="presParOf" srcId="{EB8C0754-234D-4C87-846E-5C61C457F005}" destId="{8E9B2CB7-2BF6-490A-8B85-63716E00E1A0}" srcOrd="0" destOrd="0" presId="urn:microsoft.com/office/officeart/2005/8/layout/bProcess3"/>
    <dgm:cxn modelId="{D92352F5-E739-48F4-B5B9-B6B1FF5A309D}" type="presParOf" srcId="{9C489251-1E19-4DDD-93AC-3270F40B9886}" destId="{D1D67E40-239C-4478-BB63-3F277680D80D}" srcOrd="12" destOrd="0" presId="urn:microsoft.com/office/officeart/2005/8/layout/bProcess3"/>
    <dgm:cxn modelId="{F2306864-74C0-43CB-9EC3-E416D5B34C5C}" type="presParOf" srcId="{9C489251-1E19-4DDD-93AC-3270F40B9886}" destId="{EC4FF2E5-7895-4F9A-9C4C-DD65D7A245B8}" srcOrd="13" destOrd="0" presId="urn:microsoft.com/office/officeart/2005/8/layout/bProcess3"/>
    <dgm:cxn modelId="{C11F2202-9D2D-4216-8D9D-BAB66E35BD93}" type="presParOf" srcId="{EC4FF2E5-7895-4F9A-9C4C-DD65D7A245B8}" destId="{910800AE-1868-4596-915B-244D769C7021}" srcOrd="0" destOrd="0" presId="urn:microsoft.com/office/officeart/2005/8/layout/bProcess3"/>
    <dgm:cxn modelId="{0A865B33-0425-4C7C-8A3F-DE67F20B3EDC}" type="presParOf" srcId="{9C489251-1E19-4DDD-93AC-3270F40B9886}" destId="{8EDC1699-6392-4DF5-8B3D-6121F4DCDBC4}" srcOrd="14" destOrd="0" presId="urn:microsoft.com/office/officeart/2005/8/layout/bProcess3"/>
    <dgm:cxn modelId="{5DF4EEDA-F481-4DC7-B1D5-0730E854368C}" type="presParOf" srcId="{9C489251-1E19-4DDD-93AC-3270F40B9886}" destId="{67632311-25E6-4AAA-8343-FA0DAA4F20E7}" srcOrd="15" destOrd="0" presId="urn:microsoft.com/office/officeart/2005/8/layout/bProcess3"/>
    <dgm:cxn modelId="{C147D7FD-C801-4D68-B3C5-D02398EAAE1E}" type="presParOf" srcId="{67632311-25E6-4AAA-8343-FA0DAA4F20E7}" destId="{6DCF4C87-6BBE-485C-92EF-236D43504BF4}" srcOrd="0" destOrd="0" presId="urn:microsoft.com/office/officeart/2005/8/layout/bProcess3"/>
    <dgm:cxn modelId="{E46DC197-E4C7-4BC6-B659-F65B8497BC7C}" type="presParOf" srcId="{9C489251-1E19-4DDD-93AC-3270F40B9886}" destId="{B294BB5F-811A-4F78-99AD-EDC8E40A3246}" srcOrd="16" destOrd="0" presId="urn:microsoft.com/office/officeart/2005/8/layout/bProcess3"/>
    <dgm:cxn modelId="{57F3039C-A9E3-40FE-AECC-BDB06608C77D}" type="presParOf" srcId="{9C489251-1E19-4DDD-93AC-3270F40B9886}" destId="{61E9C89E-997B-4FCF-B8F7-3E52958666C2}" srcOrd="17" destOrd="0" presId="urn:microsoft.com/office/officeart/2005/8/layout/bProcess3"/>
    <dgm:cxn modelId="{BBBDC415-641A-42DC-9612-067EE6FB720A}" type="presParOf" srcId="{61E9C89E-997B-4FCF-B8F7-3E52958666C2}" destId="{94341FB4-E234-41B6-8408-92032A61D7E0}" srcOrd="0" destOrd="0" presId="urn:microsoft.com/office/officeart/2005/8/layout/bProcess3"/>
    <dgm:cxn modelId="{4F0DF9A3-0923-4695-8FB0-2085C3418668}" type="presParOf" srcId="{9C489251-1E19-4DDD-93AC-3270F40B9886}" destId="{FFB905BE-48CA-4DA8-A496-0047538C7CC1}" srcOrd="18" destOrd="0" presId="urn:microsoft.com/office/officeart/2005/8/layout/bProcess3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324D305-8893-456C-8D4C-5B393C34450D}" type="doc">
      <dgm:prSet loTypeId="urn:microsoft.com/office/officeart/2005/8/layout/process1" loCatId="process" qsTypeId="urn:microsoft.com/office/officeart/2005/8/quickstyle/3d1" qsCatId="3D" csTypeId="urn:microsoft.com/office/officeart/2005/8/colors/colorful5" csCatId="colorful" phldr="1"/>
      <dgm:spPr/>
    </dgm:pt>
    <dgm:pt modelId="{03A036CA-DD1B-4A55-95A1-9212AFE68B58}">
      <dgm:prSet phldrT="[Text]"/>
      <dgm:spPr/>
      <dgm:t>
        <a:bodyPr/>
        <a:lstStyle/>
        <a:p>
          <a:r>
            <a:rPr lang="en-US" noProof="0" dirty="0"/>
            <a:t>Idea</a:t>
          </a:r>
        </a:p>
      </dgm:t>
    </dgm:pt>
    <dgm:pt modelId="{6DBC74BA-938A-4824-A948-552F1A97AC2B}" type="parTrans" cxnId="{11BADB38-F1EB-480E-90C8-C2EF4BB70250}">
      <dgm:prSet/>
      <dgm:spPr/>
      <dgm:t>
        <a:bodyPr/>
        <a:lstStyle/>
        <a:p>
          <a:endParaRPr lang="de-DE"/>
        </a:p>
      </dgm:t>
    </dgm:pt>
    <dgm:pt modelId="{BEA4B423-DBD3-4B68-ACA8-03D3BB10E558}" type="sibTrans" cxnId="{11BADB38-F1EB-480E-90C8-C2EF4BB70250}">
      <dgm:prSet/>
      <dgm:spPr/>
      <dgm:t>
        <a:bodyPr/>
        <a:lstStyle/>
        <a:p>
          <a:endParaRPr lang="de-DE"/>
        </a:p>
      </dgm:t>
    </dgm:pt>
    <dgm:pt modelId="{553B4342-5E4C-42CD-85E4-4F16817F1EED}">
      <dgm:prSet phldrT="[Text]"/>
      <dgm:spPr/>
      <dgm:t>
        <a:bodyPr/>
        <a:lstStyle/>
        <a:p>
          <a:r>
            <a:rPr lang="en-US" noProof="0" dirty="0"/>
            <a:t>Collaborate</a:t>
          </a:r>
        </a:p>
      </dgm:t>
    </dgm:pt>
    <dgm:pt modelId="{B071F795-0B18-474D-BBE9-F9D91CFB0A51}" type="parTrans" cxnId="{07925C68-24A3-4525-8576-8A250D4100BF}">
      <dgm:prSet/>
      <dgm:spPr/>
      <dgm:t>
        <a:bodyPr/>
        <a:lstStyle/>
        <a:p>
          <a:endParaRPr lang="de-DE"/>
        </a:p>
      </dgm:t>
    </dgm:pt>
    <dgm:pt modelId="{483AEAA2-7C78-4B99-AE4B-40A3A8E31539}" type="sibTrans" cxnId="{07925C68-24A3-4525-8576-8A250D4100BF}">
      <dgm:prSet/>
      <dgm:spPr/>
      <dgm:t>
        <a:bodyPr/>
        <a:lstStyle/>
        <a:p>
          <a:endParaRPr lang="de-DE"/>
        </a:p>
      </dgm:t>
    </dgm:pt>
    <dgm:pt modelId="{B377E49C-1A62-42E3-B714-844AF3CF8531}">
      <dgm:prSet phldrT="[Text]"/>
      <dgm:spPr/>
      <dgm:t>
        <a:bodyPr/>
        <a:lstStyle/>
        <a:p>
          <a:r>
            <a:rPr lang="en-US" noProof="0" dirty="0"/>
            <a:t>Publish</a:t>
          </a:r>
        </a:p>
      </dgm:t>
    </dgm:pt>
    <dgm:pt modelId="{89ADA9FF-A8F5-4B69-BA2D-881A38FAEB13}" type="parTrans" cxnId="{665A0081-B774-49E5-8485-3555DFB2B2CB}">
      <dgm:prSet/>
      <dgm:spPr/>
      <dgm:t>
        <a:bodyPr/>
        <a:lstStyle/>
        <a:p>
          <a:endParaRPr lang="de-DE"/>
        </a:p>
      </dgm:t>
    </dgm:pt>
    <dgm:pt modelId="{444DEA9E-4D05-4CB2-9985-4CAE59C8883E}" type="sibTrans" cxnId="{665A0081-B774-49E5-8485-3555DFB2B2CB}">
      <dgm:prSet/>
      <dgm:spPr/>
      <dgm:t>
        <a:bodyPr/>
        <a:lstStyle/>
        <a:p>
          <a:endParaRPr lang="de-DE"/>
        </a:p>
      </dgm:t>
    </dgm:pt>
    <dgm:pt modelId="{3AE3875D-1E03-4E2B-ACCC-8929B44392CE}" type="pres">
      <dgm:prSet presAssocID="{6324D305-8893-456C-8D4C-5B393C34450D}" presName="Name0" presStyleCnt="0">
        <dgm:presLayoutVars>
          <dgm:dir/>
          <dgm:resizeHandles val="exact"/>
        </dgm:presLayoutVars>
      </dgm:prSet>
      <dgm:spPr/>
    </dgm:pt>
    <dgm:pt modelId="{C426084B-E25E-45DD-B048-D4B277363F67}" type="pres">
      <dgm:prSet presAssocID="{03A036CA-DD1B-4A55-95A1-9212AFE68B58}" presName="node" presStyleLbl="node1" presStyleIdx="0" presStyleCnt="3">
        <dgm:presLayoutVars>
          <dgm:bulletEnabled val="1"/>
        </dgm:presLayoutVars>
      </dgm:prSet>
      <dgm:spPr/>
    </dgm:pt>
    <dgm:pt modelId="{BE29703B-0924-4FF9-9DB9-6BCFF62AEB29}" type="pres">
      <dgm:prSet presAssocID="{BEA4B423-DBD3-4B68-ACA8-03D3BB10E558}" presName="sibTrans" presStyleLbl="sibTrans2D1" presStyleIdx="0" presStyleCnt="2"/>
      <dgm:spPr/>
    </dgm:pt>
    <dgm:pt modelId="{99C83F2B-A62A-404F-AAD0-46C4EF6EC7B9}" type="pres">
      <dgm:prSet presAssocID="{BEA4B423-DBD3-4B68-ACA8-03D3BB10E558}" presName="connectorText" presStyleLbl="sibTrans2D1" presStyleIdx="0" presStyleCnt="2"/>
      <dgm:spPr/>
    </dgm:pt>
    <dgm:pt modelId="{146BB820-266E-4B9A-8164-CF3068939533}" type="pres">
      <dgm:prSet presAssocID="{553B4342-5E4C-42CD-85E4-4F16817F1EED}" presName="node" presStyleLbl="node1" presStyleIdx="1" presStyleCnt="3">
        <dgm:presLayoutVars>
          <dgm:bulletEnabled val="1"/>
        </dgm:presLayoutVars>
      </dgm:prSet>
      <dgm:spPr/>
    </dgm:pt>
    <dgm:pt modelId="{A2AD03AC-4D6A-401D-A681-CDD3F44EB783}" type="pres">
      <dgm:prSet presAssocID="{483AEAA2-7C78-4B99-AE4B-40A3A8E31539}" presName="sibTrans" presStyleLbl="sibTrans2D1" presStyleIdx="1" presStyleCnt="2"/>
      <dgm:spPr/>
    </dgm:pt>
    <dgm:pt modelId="{80B48425-D1D8-4AB1-B7BD-33173F9F38A3}" type="pres">
      <dgm:prSet presAssocID="{483AEAA2-7C78-4B99-AE4B-40A3A8E31539}" presName="connectorText" presStyleLbl="sibTrans2D1" presStyleIdx="1" presStyleCnt="2"/>
      <dgm:spPr/>
    </dgm:pt>
    <dgm:pt modelId="{267676D8-5939-4B62-8629-C9C142C0511A}" type="pres">
      <dgm:prSet presAssocID="{B377E49C-1A62-42E3-B714-844AF3CF8531}" presName="node" presStyleLbl="node1" presStyleIdx="2" presStyleCnt="3">
        <dgm:presLayoutVars>
          <dgm:bulletEnabled val="1"/>
        </dgm:presLayoutVars>
      </dgm:prSet>
      <dgm:spPr/>
    </dgm:pt>
  </dgm:ptLst>
  <dgm:cxnLst>
    <dgm:cxn modelId="{494AFA29-11D9-464F-9835-23C4213ECB59}" type="presOf" srcId="{BEA4B423-DBD3-4B68-ACA8-03D3BB10E558}" destId="{BE29703B-0924-4FF9-9DB9-6BCFF62AEB29}" srcOrd="0" destOrd="0" presId="urn:microsoft.com/office/officeart/2005/8/layout/process1"/>
    <dgm:cxn modelId="{196FC938-E7AE-4073-BD09-4B26C3E81765}" type="presOf" srcId="{483AEAA2-7C78-4B99-AE4B-40A3A8E31539}" destId="{80B48425-D1D8-4AB1-B7BD-33173F9F38A3}" srcOrd="1" destOrd="0" presId="urn:microsoft.com/office/officeart/2005/8/layout/process1"/>
    <dgm:cxn modelId="{11BADB38-F1EB-480E-90C8-C2EF4BB70250}" srcId="{6324D305-8893-456C-8D4C-5B393C34450D}" destId="{03A036CA-DD1B-4A55-95A1-9212AFE68B58}" srcOrd="0" destOrd="0" parTransId="{6DBC74BA-938A-4824-A948-552F1A97AC2B}" sibTransId="{BEA4B423-DBD3-4B68-ACA8-03D3BB10E558}"/>
    <dgm:cxn modelId="{07925C68-24A3-4525-8576-8A250D4100BF}" srcId="{6324D305-8893-456C-8D4C-5B393C34450D}" destId="{553B4342-5E4C-42CD-85E4-4F16817F1EED}" srcOrd="1" destOrd="0" parTransId="{B071F795-0B18-474D-BBE9-F9D91CFB0A51}" sibTransId="{483AEAA2-7C78-4B99-AE4B-40A3A8E31539}"/>
    <dgm:cxn modelId="{EC7BBF6B-45AF-470D-9A61-47E344D99A2C}" type="presOf" srcId="{6324D305-8893-456C-8D4C-5B393C34450D}" destId="{3AE3875D-1E03-4E2B-ACCC-8929B44392CE}" srcOrd="0" destOrd="0" presId="urn:microsoft.com/office/officeart/2005/8/layout/process1"/>
    <dgm:cxn modelId="{A42C9D6D-2943-4D29-8488-DC58F7210610}" type="presOf" srcId="{553B4342-5E4C-42CD-85E4-4F16817F1EED}" destId="{146BB820-266E-4B9A-8164-CF3068939533}" srcOrd="0" destOrd="0" presId="urn:microsoft.com/office/officeart/2005/8/layout/process1"/>
    <dgm:cxn modelId="{665A0081-B774-49E5-8485-3555DFB2B2CB}" srcId="{6324D305-8893-456C-8D4C-5B393C34450D}" destId="{B377E49C-1A62-42E3-B714-844AF3CF8531}" srcOrd="2" destOrd="0" parTransId="{89ADA9FF-A8F5-4B69-BA2D-881A38FAEB13}" sibTransId="{444DEA9E-4D05-4CB2-9985-4CAE59C8883E}"/>
    <dgm:cxn modelId="{47C3CD90-A96C-41B2-9130-97065B901C22}" type="presOf" srcId="{BEA4B423-DBD3-4B68-ACA8-03D3BB10E558}" destId="{99C83F2B-A62A-404F-AAD0-46C4EF6EC7B9}" srcOrd="1" destOrd="0" presId="urn:microsoft.com/office/officeart/2005/8/layout/process1"/>
    <dgm:cxn modelId="{6A002B98-7A83-4E8C-AA40-F4E3DC81DA7A}" type="presOf" srcId="{03A036CA-DD1B-4A55-95A1-9212AFE68B58}" destId="{C426084B-E25E-45DD-B048-D4B277363F67}" srcOrd="0" destOrd="0" presId="urn:microsoft.com/office/officeart/2005/8/layout/process1"/>
    <dgm:cxn modelId="{E87591A8-DDCD-4EC2-9FA0-D98C2C22D9D7}" type="presOf" srcId="{483AEAA2-7C78-4B99-AE4B-40A3A8E31539}" destId="{A2AD03AC-4D6A-401D-A681-CDD3F44EB783}" srcOrd="0" destOrd="0" presId="urn:microsoft.com/office/officeart/2005/8/layout/process1"/>
    <dgm:cxn modelId="{C50DDADF-5A55-47C6-BCE8-2743FDE354A4}" type="presOf" srcId="{B377E49C-1A62-42E3-B714-844AF3CF8531}" destId="{267676D8-5939-4B62-8629-C9C142C0511A}" srcOrd="0" destOrd="0" presId="urn:microsoft.com/office/officeart/2005/8/layout/process1"/>
    <dgm:cxn modelId="{6E1E7E74-7193-47D6-9F53-3497AF328F66}" type="presParOf" srcId="{3AE3875D-1E03-4E2B-ACCC-8929B44392CE}" destId="{C426084B-E25E-45DD-B048-D4B277363F67}" srcOrd="0" destOrd="0" presId="urn:microsoft.com/office/officeart/2005/8/layout/process1"/>
    <dgm:cxn modelId="{0208CADE-06AF-4CFD-92E3-89BA5A01464C}" type="presParOf" srcId="{3AE3875D-1E03-4E2B-ACCC-8929B44392CE}" destId="{BE29703B-0924-4FF9-9DB9-6BCFF62AEB29}" srcOrd="1" destOrd="0" presId="urn:microsoft.com/office/officeart/2005/8/layout/process1"/>
    <dgm:cxn modelId="{F7652B49-DF62-4741-AB8A-1FC3B307E474}" type="presParOf" srcId="{BE29703B-0924-4FF9-9DB9-6BCFF62AEB29}" destId="{99C83F2B-A62A-404F-AAD0-46C4EF6EC7B9}" srcOrd="0" destOrd="0" presId="urn:microsoft.com/office/officeart/2005/8/layout/process1"/>
    <dgm:cxn modelId="{A325353E-D855-43CC-80C0-7F64140F9C7B}" type="presParOf" srcId="{3AE3875D-1E03-4E2B-ACCC-8929B44392CE}" destId="{146BB820-266E-4B9A-8164-CF3068939533}" srcOrd="2" destOrd="0" presId="urn:microsoft.com/office/officeart/2005/8/layout/process1"/>
    <dgm:cxn modelId="{B5A3ABDF-8414-42A2-9DBA-6B37E6ADFEFE}" type="presParOf" srcId="{3AE3875D-1E03-4E2B-ACCC-8929B44392CE}" destId="{A2AD03AC-4D6A-401D-A681-CDD3F44EB783}" srcOrd="3" destOrd="0" presId="urn:microsoft.com/office/officeart/2005/8/layout/process1"/>
    <dgm:cxn modelId="{3D53D451-F022-48D5-ACD0-DFDDD1108001}" type="presParOf" srcId="{A2AD03AC-4D6A-401D-A681-CDD3F44EB783}" destId="{80B48425-D1D8-4AB1-B7BD-33173F9F38A3}" srcOrd="0" destOrd="0" presId="urn:microsoft.com/office/officeart/2005/8/layout/process1"/>
    <dgm:cxn modelId="{A57B094C-B5CA-42FD-8335-3CA6CE7C4C10}" type="presParOf" srcId="{3AE3875D-1E03-4E2B-ACCC-8929B44392CE}" destId="{267676D8-5939-4B62-8629-C9C142C0511A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D8E4916-A0F8-47C3-8FD4-B1AAF5B2EA7D}" type="doc">
      <dgm:prSet loTypeId="urn:microsoft.com/office/officeart/2005/8/layout/bProcess3" loCatId="process" qsTypeId="urn:microsoft.com/office/officeart/2005/8/quickstyle/simple5" qsCatId="simple" csTypeId="urn:microsoft.com/office/officeart/2005/8/colors/accent1_5" csCatId="accent1" phldr="1"/>
      <dgm:spPr/>
      <dgm:t>
        <a:bodyPr/>
        <a:lstStyle/>
        <a:p>
          <a:endParaRPr lang="de-DE"/>
        </a:p>
      </dgm:t>
    </dgm:pt>
    <dgm:pt modelId="{8398BE95-0DD2-4A8F-9408-25034D034F6B}">
      <dgm:prSet phldrT="[Text]"/>
      <dgm:spPr/>
      <dgm:t>
        <a:bodyPr/>
        <a:lstStyle/>
        <a:p>
          <a:r>
            <a:rPr lang="en-US" noProof="0" dirty="0"/>
            <a:t>Reading</a:t>
          </a:r>
        </a:p>
      </dgm:t>
    </dgm:pt>
    <dgm:pt modelId="{569574BD-DB48-4E61-8510-D49F794A1555}" type="parTrans" cxnId="{1AC221C3-2C8F-4AFE-99B2-F38D2A0D8AF6}">
      <dgm:prSet/>
      <dgm:spPr/>
      <dgm:t>
        <a:bodyPr/>
        <a:lstStyle/>
        <a:p>
          <a:endParaRPr lang="de-DE"/>
        </a:p>
      </dgm:t>
    </dgm:pt>
    <dgm:pt modelId="{D269A526-ACC6-4A4D-A9F8-4A75B9E5A6CA}" type="sibTrans" cxnId="{1AC221C3-2C8F-4AFE-99B2-F38D2A0D8AF6}">
      <dgm:prSet/>
      <dgm:spPr/>
      <dgm:t>
        <a:bodyPr/>
        <a:lstStyle/>
        <a:p>
          <a:endParaRPr lang="de-DE"/>
        </a:p>
      </dgm:t>
    </dgm:pt>
    <dgm:pt modelId="{6099C44E-19CB-4F8D-B00E-75ACB9409025}">
      <dgm:prSet phldrT="[Text]"/>
      <dgm:spPr/>
      <dgm:t>
        <a:bodyPr/>
        <a:lstStyle/>
        <a:p>
          <a:r>
            <a:rPr lang="en-US" noProof="0" dirty="0"/>
            <a:t>Prototyping</a:t>
          </a:r>
        </a:p>
      </dgm:t>
    </dgm:pt>
    <dgm:pt modelId="{62749735-37FD-41BE-B3D8-7EC886E9271E}" type="parTrans" cxnId="{E0C9F4C2-A01D-4B6F-8F90-F3D4A8B28570}">
      <dgm:prSet/>
      <dgm:spPr/>
      <dgm:t>
        <a:bodyPr/>
        <a:lstStyle/>
        <a:p>
          <a:endParaRPr lang="de-DE"/>
        </a:p>
      </dgm:t>
    </dgm:pt>
    <dgm:pt modelId="{21B13E98-C314-42F7-93D1-230FD0719235}" type="sibTrans" cxnId="{E0C9F4C2-A01D-4B6F-8F90-F3D4A8B28570}">
      <dgm:prSet/>
      <dgm:spPr/>
      <dgm:t>
        <a:bodyPr/>
        <a:lstStyle/>
        <a:p>
          <a:endParaRPr lang="de-DE"/>
        </a:p>
      </dgm:t>
    </dgm:pt>
    <dgm:pt modelId="{04E156EA-94F6-443E-8E5E-7C558F2CC6DA}">
      <dgm:prSet phldrT="[Text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ln w="38100">
          <a:solidFill>
            <a:srgbClr val="C00000"/>
          </a:solidFill>
        </a:ln>
      </dgm:spPr>
      <dgm:t>
        <a:bodyPr/>
        <a:lstStyle/>
        <a:p>
          <a:r>
            <a:rPr lang="en-US" noProof="0" dirty="0"/>
            <a:t>Reproduce results of others</a:t>
          </a:r>
        </a:p>
      </dgm:t>
    </dgm:pt>
    <dgm:pt modelId="{20C2936E-813A-4D1D-BCDB-91E999C80F2F}" type="parTrans" cxnId="{D499EE3F-E545-4E83-8ED6-987F7755618C}">
      <dgm:prSet/>
      <dgm:spPr/>
      <dgm:t>
        <a:bodyPr/>
        <a:lstStyle/>
        <a:p>
          <a:endParaRPr lang="de-DE"/>
        </a:p>
      </dgm:t>
    </dgm:pt>
    <dgm:pt modelId="{42888128-9B70-49FB-BB10-641A3FC4F749}" type="sibTrans" cxnId="{D499EE3F-E545-4E83-8ED6-987F7755618C}">
      <dgm:prSet/>
      <dgm:spPr/>
      <dgm:t>
        <a:bodyPr/>
        <a:lstStyle/>
        <a:p>
          <a:endParaRPr lang="de-DE"/>
        </a:p>
      </dgm:t>
    </dgm:pt>
    <dgm:pt modelId="{8C25F39D-1EAF-4350-A260-7DD95F3EEF0C}">
      <dgm:prSet phldrT="[Text]"/>
      <dgm:spPr/>
      <dgm:t>
        <a:bodyPr/>
        <a:lstStyle/>
        <a:p>
          <a:r>
            <a:rPr lang="en-GB" noProof="0" dirty="0"/>
            <a:t>Share data</a:t>
          </a:r>
          <a:endParaRPr lang="en-US" noProof="0" dirty="0"/>
        </a:p>
      </dgm:t>
    </dgm:pt>
    <dgm:pt modelId="{52F2833A-1591-4E54-9E71-052424B0B76C}" type="parTrans" cxnId="{AE1AEC0D-1BC6-4D53-9AE8-EBFC70B34C6B}">
      <dgm:prSet/>
      <dgm:spPr/>
      <dgm:t>
        <a:bodyPr/>
        <a:lstStyle/>
        <a:p>
          <a:endParaRPr lang="de-DE"/>
        </a:p>
      </dgm:t>
    </dgm:pt>
    <dgm:pt modelId="{28DF5FD1-8E81-4473-8AD5-8B401B3D5835}" type="sibTrans" cxnId="{AE1AEC0D-1BC6-4D53-9AE8-EBFC70B34C6B}">
      <dgm:prSet/>
      <dgm:spPr/>
      <dgm:t>
        <a:bodyPr/>
        <a:lstStyle/>
        <a:p>
          <a:endParaRPr lang="de-DE"/>
        </a:p>
      </dgm:t>
    </dgm:pt>
    <dgm:pt modelId="{B8800E97-E205-4DC6-9738-C007F301C502}">
      <dgm:prSet phldrT="[Text]"/>
      <dgm:spPr/>
      <dgm:t>
        <a:bodyPr/>
        <a:lstStyle/>
        <a:p>
          <a:r>
            <a:rPr lang="en-GB" noProof="0" dirty="0"/>
            <a:t>Plots</a:t>
          </a:r>
          <a:endParaRPr lang="en-US" noProof="0" dirty="0"/>
        </a:p>
      </dgm:t>
    </dgm:pt>
    <dgm:pt modelId="{6F60E05B-5992-46A4-B6A2-B0F349098348}" type="parTrans" cxnId="{2656B3A1-ED33-4977-8506-9BDF8DE830AC}">
      <dgm:prSet/>
      <dgm:spPr/>
      <dgm:t>
        <a:bodyPr/>
        <a:lstStyle/>
        <a:p>
          <a:endParaRPr lang="de-DE"/>
        </a:p>
      </dgm:t>
    </dgm:pt>
    <dgm:pt modelId="{F20D463D-96B8-4030-BED3-AEE21B66922E}" type="sibTrans" cxnId="{2656B3A1-ED33-4977-8506-9BDF8DE830AC}">
      <dgm:prSet/>
      <dgm:spPr/>
      <dgm:t>
        <a:bodyPr/>
        <a:lstStyle/>
        <a:p>
          <a:endParaRPr lang="de-DE"/>
        </a:p>
      </dgm:t>
    </dgm:pt>
    <dgm:pt modelId="{3E5964B9-D058-4865-9D0C-EC088B8048CF}">
      <dgm:prSet phldrT="[Text]"/>
      <dgm:spPr/>
      <dgm:t>
        <a:bodyPr/>
        <a:lstStyle/>
        <a:p>
          <a:r>
            <a:rPr lang="en-GB" noProof="0" dirty="0"/>
            <a:t>Data access</a:t>
          </a:r>
          <a:endParaRPr lang="en-US" noProof="0" dirty="0"/>
        </a:p>
      </dgm:t>
    </dgm:pt>
    <dgm:pt modelId="{B1D5574B-2AFD-4203-A86C-E1D04D11A859}" type="parTrans" cxnId="{55A5A397-984B-4F57-BE02-AABA77F419E9}">
      <dgm:prSet/>
      <dgm:spPr/>
      <dgm:t>
        <a:bodyPr/>
        <a:lstStyle/>
        <a:p>
          <a:endParaRPr lang="de-DE"/>
        </a:p>
      </dgm:t>
    </dgm:pt>
    <dgm:pt modelId="{B262F97F-29E4-4C07-9EC9-02FD15727648}" type="sibTrans" cxnId="{55A5A397-984B-4F57-BE02-AABA77F419E9}">
      <dgm:prSet/>
      <dgm:spPr/>
      <dgm:t>
        <a:bodyPr/>
        <a:lstStyle/>
        <a:p>
          <a:endParaRPr lang="de-DE"/>
        </a:p>
      </dgm:t>
    </dgm:pt>
    <dgm:pt modelId="{84A1A2E1-3F2D-40C7-800B-5AFBE6747529}">
      <dgm:prSet phldrT="[Text]"/>
      <dgm:spPr/>
      <dgm:t>
        <a:bodyPr/>
        <a:lstStyle/>
        <a:p>
          <a:r>
            <a:rPr lang="en-GB" noProof="0" dirty="0"/>
            <a:t>Develop software</a:t>
          </a:r>
          <a:endParaRPr lang="en-US" noProof="0" dirty="0"/>
        </a:p>
      </dgm:t>
    </dgm:pt>
    <dgm:pt modelId="{92D6A9EC-D11D-4B92-8B14-BF88121725D6}" type="parTrans" cxnId="{5DBD127A-B909-4D7E-B2D5-1FFDB90CFB3B}">
      <dgm:prSet/>
      <dgm:spPr/>
      <dgm:t>
        <a:bodyPr/>
        <a:lstStyle/>
        <a:p>
          <a:endParaRPr lang="de-DE"/>
        </a:p>
      </dgm:t>
    </dgm:pt>
    <dgm:pt modelId="{7DB309FE-F271-42C1-942D-235523406918}" type="sibTrans" cxnId="{5DBD127A-B909-4D7E-B2D5-1FFDB90CFB3B}">
      <dgm:prSet/>
      <dgm:spPr/>
      <dgm:t>
        <a:bodyPr/>
        <a:lstStyle/>
        <a:p>
          <a:endParaRPr lang="de-DE"/>
        </a:p>
      </dgm:t>
    </dgm:pt>
    <dgm:pt modelId="{4B4DA060-9850-4074-A52F-CC82AE403273}">
      <dgm:prSet phldrT="[Text]"/>
      <dgm:spPr/>
      <dgm:t>
        <a:bodyPr/>
        <a:lstStyle/>
        <a:p>
          <a:r>
            <a:rPr lang="en-GB" noProof="0" dirty="0"/>
            <a:t>Funding</a:t>
          </a:r>
          <a:endParaRPr lang="en-US" noProof="0" dirty="0"/>
        </a:p>
      </dgm:t>
    </dgm:pt>
    <dgm:pt modelId="{1B65D4F4-1DF0-4415-BB2B-526473058195}" type="parTrans" cxnId="{7A0C9C8D-EF0C-40A9-8F62-3F63371C38CB}">
      <dgm:prSet/>
      <dgm:spPr/>
      <dgm:t>
        <a:bodyPr/>
        <a:lstStyle/>
        <a:p>
          <a:endParaRPr lang="de-DE"/>
        </a:p>
      </dgm:t>
    </dgm:pt>
    <dgm:pt modelId="{8DCF6CCA-AB3C-444C-B105-BBEF3BEAFA27}" type="sibTrans" cxnId="{7A0C9C8D-EF0C-40A9-8F62-3F63371C38CB}">
      <dgm:prSet/>
      <dgm:spPr/>
      <dgm:t>
        <a:bodyPr/>
        <a:lstStyle/>
        <a:p>
          <a:endParaRPr lang="de-DE"/>
        </a:p>
      </dgm:t>
    </dgm:pt>
    <dgm:pt modelId="{FB087EB2-3D98-4772-99C9-A2E318DE4BEF}">
      <dgm:prSet phldrT="[Text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ln w="38100">
          <a:solidFill>
            <a:srgbClr val="C00000"/>
          </a:solidFill>
        </a:ln>
      </dgm:spPr>
      <dgm:t>
        <a:bodyPr/>
        <a:lstStyle/>
        <a:p>
          <a:r>
            <a:rPr lang="en-GB" noProof="0" dirty="0"/>
            <a:t>Hardware</a:t>
          </a:r>
          <a:endParaRPr lang="en-US" noProof="0" dirty="0"/>
        </a:p>
      </dgm:t>
    </dgm:pt>
    <dgm:pt modelId="{4283544F-2740-4C2B-8281-E7775744B71A}" type="parTrans" cxnId="{0F0F3F80-847A-4F20-900E-716993A5CA5C}">
      <dgm:prSet/>
      <dgm:spPr/>
      <dgm:t>
        <a:bodyPr/>
        <a:lstStyle/>
        <a:p>
          <a:endParaRPr lang="de-DE"/>
        </a:p>
      </dgm:t>
    </dgm:pt>
    <dgm:pt modelId="{BC92B3B1-222A-4323-8AFC-3912B3E11190}" type="sibTrans" cxnId="{0F0F3F80-847A-4F20-900E-716993A5CA5C}">
      <dgm:prSet/>
      <dgm:spPr/>
      <dgm:t>
        <a:bodyPr/>
        <a:lstStyle/>
        <a:p>
          <a:endParaRPr lang="de-DE"/>
        </a:p>
      </dgm:t>
    </dgm:pt>
    <dgm:pt modelId="{22E55FA2-E03B-4845-A103-FF00112A0591}">
      <dgm:prSet phldrT="[Text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ln w="38100">
          <a:solidFill>
            <a:srgbClr val="C00000"/>
          </a:solidFill>
        </a:ln>
      </dgm:spPr>
      <dgm:t>
        <a:bodyPr/>
        <a:lstStyle/>
        <a:p>
          <a:r>
            <a:rPr lang="en-GB" noProof="0" dirty="0"/>
            <a:t>Infrastructure</a:t>
          </a:r>
          <a:endParaRPr lang="en-US" noProof="0" dirty="0"/>
        </a:p>
      </dgm:t>
    </dgm:pt>
    <dgm:pt modelId="{C1690F85-1C9C-4EEB-9B8A-6B6836A1E7B1}" type="parTrans" cxnId="{AF23E4D7-DF16-4026-BFBB-31489144DD0A}">
      <dgm:prSet/>
      <dgm:spPr/>
      <dgm:t>
        <a:bodyPr/>
        <a:lstStyle/>
        <a:p>
          <a:endParaRPr lang="de-DE"/>
        </a:p>
      </dgm:t>
    </dgm:pt>
    <dgm:pt modelId="{3F9E2329-600E-4BBD-B6A3-BEEE5B1B208A}" type="sibTrans" cxnId="{AF23E4D7-DF16-4026-BFBB-31489144DD0A}">
      <dgm:prSet/>
      <dgm:spPr/>
      <dgm:t>
        <a:bodyPr/>
        <a:lstStyle/>
        <a:p>
          <a:endParaRPr lang="de-DE"/>
        </a:p>
      </dgm:t>
    </dgm:pt>
    <dgm:pt modelId="{9C489251-1E19-4DDD-93AC-3270F40B9886}" type="pres">
      <dgm:prSet presAssocID="{4D8E4916-A0F8-47C3-8FD4-B1AAF5B2EA7D}" presName="Name0" presStyleCnt="0">
        <dgm:presLayoutVars>
          <dgm:dir/>
          <dgm:resizeHandles val="exact"/>
        </dgm:presLayoutVars>
      </dgm:prSet>
      <dgm:spPr/>
    </dgm:pt>
    <dgm:pt modelId="{5828AE07-F7BF-4510-99B1-4FA33C48D65E}" type="pres">
      <dgm:prSet presAssocID="{8398BE95-0DD2-4A8F-9408-25034D034F6B}" presName="node" presStyleLbl="node1" presStyleIdx="0" presStyleCnt="10">
        <dgm:presLayoutVars>
          <dgm:bulletEnabled val="1"/>
        </dgm:presLayoutVars>
      </dgm:prSet>
      <dgm:spPr/>
    </dgm:pt>
    <dgm:pt modelId="{90C2CE2F-4831-48F2-AF4B-4799F967F31F}" type="pres">
      <dgm:prSet presAssocID="{D269A526-ACC6-4A4D-A9F8-4A75B9E5A6CA}" presName="sibTrans" presStyleLbl="sibTrans1D1" presStyleIdx="0" presStyleCnt="9"/>
      <dgm:spPr/>
    </dgm:pt>
    <dgm:pt modelId="{C8D0ECF4-7C51-4D17-ACBC-48116477E737}" type="pres">
      <dgm:prSet presAssocID="{D269A526-ACC6-4A4D-A9F8-4A75B9E5A6CA}" presName="connectorText" presStyleLbl="sibTrans1D1" presStyleIdx="0" presStyleCnt="9"/>
      <dgm:spPr/>
    </dgm:pt>
    <dgm:pt modelId="{D6360C9B-8E92-4470-9AE2-3F721F743660}" type="pres">
      <dgm:prSet presAssocID="{6099C44E-19CB-4F8D-B00E-75ACB9409025}" presName="node" presStyleLbl="node1" presStyleIdx="1" presStyleCnt="10">
        <dgm:presLayoutVars>
          <dgm:bulletEnabled val="1"/>
        </dgm:presLayoutVars>
      </dgm:prSet>
      <dgm:spPr/>
    </dgm:pt>
    <dgm:pt modelId="{A38E755F-DE16-4AD0-B753-3285AB3A2C38}" type="pres">
      <dgm:prSet presAssocID="{21B13E98-C314-42F7-93D1-230FD0719235}" presName="sibTrans" presStyleLbl="sibTrans1D1" presStyleIdx="1" presStyleCnt="9"/>
      <dgm:spPr/>
    </dgm:pt>
    <dgm:pt modelId="{E5D72DFE-9F45-4708-9DAF-1098B5B7546C}" type="pres">
      <dgm:prSet presAssocID="{21B13E98-C314-42F7-93D1-230FD0719235}" presName="connectorText" presStyleLbl="sibTrans1D1" presStyleIdx="1" presStyleCnt="9"/>
      <dgm:spPr/>
    </dgm:pt>
    <dgm:pt modelId="{2F961FB2-7CCD-439A-AE9D-E1CD64D131D6}" type="pres">
      <dgm:prSet presAssocID="{04E156EA-94F6-443E-8E5E-7C558F2CC6DA}" presName="node" presStyleLbl="node1" presStyleIdx="2" presStyleCnt="10">
        <dgm:presLayoutVars>
          <dgm:bulletEnabled val="1"/>
        </dgm:presLayoutVars>
      </dgm:prSet>
      <dgm:spPr/>
    </dgm:pt>
    <dgm:pt modelId="{56AB4695-38F3-4158-ACB9-537FD71FB308}" type="pres">
      <dgm:prSet presAssocID="{42888128-9B70-49FB-BB10-641A3FC4F749}" presName="sibTrans" presStyleLbl="sibTrans1D1" presStyleIdx="2" presStyleCnt="9"/>
      <dgm:spPr/>
    </dgm:pt>
    <dgm:pt modelId="{FF159ED9-5FAD-42A4-B827-95D568EC0538}" type="pres">
      <dgm:prSet presAssocID="{42888128-9B70-49FB-BB10-641A3FC4F749}" presName="connectorText" presStyleLbl="sibTrans1D1" presStyleIdx="2" presStyleCnt="9"/>
      <dgm:spPr/>
    </dgm:pt>
    <dgm:pt modelId="{AD9A144A-2968-4EBC-984B-8D21DB64C968}" type="pres">
      <dgm:prSet presAssocID="{8C25F39D-1EAF-4350-A260-7DD95F3EEF0C}" presName="node" presStyleLbl="node1" presStyleIdx="3" presStyleCnt="10">
        <dgm:presLayoutVars>
          <dgm:bulletEnabled val="1"/>
        </dgm:presLayoutVars>
      </dgm:prSet>
      <dgm:spPr/>
    </dgm:pt>
    <dgm:pt modelId="{7CC86C9A-17E4-4C9B-9925-BA23E3BF2234}" type="pres">
      <dgm:prSet presAssocID="{28DF5FD1-8E81-4473-8AD5-8B401B3D5835}" presName="sibTrans" presStyleLbl="sibTrans1D1" presStyleIdx="3" presStyleCnt="9"/>
      <dgm:spPr/>
    </dgm:pt>
    <dgm:pt modelId="{B52EE0C2-DA31-449D-981C-1C9A247CD66A}" type="pres">
      <dgm:prSet presAssocID="{28DF5FD1-8E81-4473-8AD5-8B401B3D5835}" presName="connectorText" presStyleLbl="sibTrans1D1" presStyleIdx="3" presStyleCnt="9"/>
      <dgm:spPr/>
    </dgm:pt>
    <dgm:pt modelId="{138DD13E-C62D-42B9-9A48-44F0681F48BC}" type="pres">
      <dgm:prSet presAssocID="{B8800E97-E205-4DC6-9738-C007F301C502}" presName="node" presStyleLbl="node1" presStyleIdx="4" presStyleCnt="10">
        <dgm:presLayoutVars>
          <dgm:bulletEnabled val="1"/>
        </dgm:presLayoutVars>
      </dgm:prSet>
      <dgm:spPr/>
    </dgm:pt>
    <dgm:pt modelId="{5DAE0BA4-1131-467B-ABF4-A5243A011547}" type="pres">
      <dgm:prSet presAssocID="{F20D463D-96B8-4030-BED3-AEE21B66922E}" presName="sibTrans" presStyleLbl="sibTrans1D1" presStyleIdx="4" presStyleCnt="9"/>
      <dgm:spPr/>
    </dgm:pt>
    <dgm:pt modelId="{80B2A8D0-8FAE-4FB7-A79C-98BF332822A0}" type="pres">
      <dgm:prSet presAssocID="{F20D463D-96B8-4030-BED3-AEE21B66922E}" presName="connectorText" presStyleLbl="sibTrans1D1" presStyleIdx="4" presStyleCnt="9"/>
      <dgm:spPr/>
    </dgm:pt>
    <dgm:pt modelId="{12CBF256-8EAE-4BCB-BE7B-A92A5FF74F61}" type="pres">
      <dgm:prSet presAssocID="{3E5964B9-D058-4865-9D0C-EC088B8048CF}" presName="node" presStyleLbl="node1" presStyleIdx="5" presStyleCnt="10">
        <dgm:presLayoutVars>
          <dgm:bulletEnabled val="1"/>
        </dgm:presLayoutVars>
      </dgm:prSet>
      <dgm:spPr/>
    </dgm:pt>
    <dgm:pt modelId="{EB8C0754-234D-4C87-846E-5C61C457F005}" type="pres">
      <dgm:prSet presAssocID="{B262F97F-29E4-4C07-9EC9-02FD15727648}" presName="sibTrans" presStyleLbl="sibTrans1D1" presStyleIdx="5" presStyleCnt="9"/>
      <dgm:spPr/>
    </dgm:pt>
    <dgm:pt modelId="{8E9B2CB7-2BF6-490A-8B85-63716E00E1A0}" type="pres">
      <dgm:prSet presAssocID="{B262F97F-29E4-4C07-9EC9-02FD15727648}" presName="connectorText" presStyleLbl="sibTrans1D1" presStyleIdx="5" presStyleCnt="9"/>
      <dgm:spPr/>
    </dgm:pt>
    <dgm:pt modelId="{D1D67E40-239C-4478-BB63-3F277680D80D}" type="pres">
      <dgm:prSet presAssocID="{84A1A2E1-3F2D-40C7-800B-5AFBE6747529}" presName="node" presStyleLbl="node1" presStyleIdx="6" presStyleCnt="10">
        <dgm:presLayoutVars>
          <dgm:bulletEnabled val="1"/>
        </dgm:presLayoutVars>
      </dgm:prSet>
      <dgm:spPr/>
    </dgm:pt>
    <dgm:pt modelId="{EC4FF2E5-7895-4F9A-9C4C-DD65D7A245B8}" type="pres">
      <dgm:prSet presAssocID="{7DB309FE-F271-42C1-942D-235523406918}" presName="sibTrans" presStyleLbl="sibTrans1D1" presStyleIdx="6" presStyleCnt="9"/>
      <dgm:spPr/>
    </dgm:pt>
    <dgm:pt modelId="{910800AE-1868-4596-915B-244D769C7021}" type="pres">
      <dgm:prSet presAssocID="{7DB309FE-F271-42C1-942D-235523406918}" presName="connectorText" presStyleLbl="sibTrans1D1" presStyleIdx="6" presStyleCnt="9"/>
      <dgm:spPr/>
    </dgm:pt>
    <dgm:pt modelId="{8EDC1699-6392-4DF5-8B3D-6121F4DCDBC4}" type="pres">
      <dgm:prSet presAssocID="{4B4DA060-9850-4074-A52F-CC82AE403273}" presName="node" presStyleLbl="node1" presStyleIdx="7" presStyleCnt="10">
        <dgm:presLayoutVars>
          <dgm:bulletEnabled val="1"/>
        </dgm:presLayoutVars>
      </dgm:prSet>
      <dgm:spPr/>
    </dgm:pt>
    <dgm:pt modelId="{67632311-25E6-4AAA-8343-FA0DAA4F20E7}" type="pres">
      <dgm:prSet presAssocID="{8DCF6CCA-AB3C-444C-B105-BBEF3BEAFA27}" presName="sibTrans" presStyleLbl="sibTrans1D1" presStyleIdx="7" presStyleCnt="9"/>
      <dgm:spPr/>
    </dgm:pt>
    <dgm:pt modelId="{6DCF4C87-6BBE-485C-92EF-236D43504BF4}" type="pres">
      <dgm:prSet presAssocID="{8DCF6CCA-AB3C-444C-B105-BBEF3BEAFA27}" presName="connectorText" presStyleLbl="sibTrans1D1" presStyleIdx="7" presStyleCnt="9"/>
      <dgm:spPr/>
    </dgm:pt>
    <dgm:pt modelId="{B294BB5F-811A-4F78-99AD-EDC8E40A3246}" type="pres">
      <dgm:prSet presAssocID="{FB087EB2-3D98-4772-99C9-A2E318DE4BEF}" presName="node" presStyleLbl="node1" presStyleIdx="8" presStyleCnt="10">
        <dgm:presLayoutVars>
          <dgm:bulletEnabled val="1"/>
        </dgm:presLayoutVars>
      </dgm:prSet>
      <dgm:spPr/>
    </dgm:pt>
    <dgm:pt modelId="{61E9C89E-997B-4FCF-B8F7-3E52958666C2}" type="pres">
      <dgm:prSet presAssocID="{BC92B3B1-222A-4323-8AFC-3912B3E11190}" presName="sibTrans" presStyleLbl="sibTrans1D1" presStyleIdx="8" presStyleCnt="9"/>
      <dgm:spPr/>
    </dgm:pt>
    <dgm:pt modelId="{94341FB4-E234-41B6-8408-92032A61D7E0}" type="pres">
      <dgm:prSet presAssocID="{BC92B3B1-222A-4323-8AFC-3912B3E11190}" presName="connectorText" presStyleLbl="sibTrans1D1" presStyleIdx="8" presStyleCnt="9"/>
      <dgm:spPr/>
    </dgm:pt>
    <dgm:pt modelId="{FFB905BE-48CA-4DA8-A496-0047538C7CC1}" type="pres">
      <dgm:prSet presAssocID="{22E55FA2-E03B-4845-A103-FF00112A0591}" presName="node" presStyleLbl="node1" presStyleIdx="9" presStyleCnt="10">
        <dgm:presLayoutVars>
          <dgm:bulletEnabled val="1"/>
        </dgm:presLayoutVars>
      </dgm:prSet>
      <dgm:spPr/>
    </dgm:pt>
  </dgm:ptLst>
  <dgm:cxnLst>
    <dgm:cxn modelId="{79657703-3417-4885-82FC-042E21346084}" type="presOf" srcId="{4B4DA060-9850-4074-A52F-CC82AE403273}" destId="{8EDC1699-6392-4DF5-8B3D-6121F4DCDBC4}" srcOrd="0" destOrd="0" presId="urn:microsoft.com/office/officeart/2005/8/layout/bProcess3"/>
    <dgm:cxn modelId="{A3FA2D0D-F890-4057-8B2B-A2A3A0B26770}" type="presOf" srcId="{21B13E98-C314-42F7-93D1-230FD0719235}" destId="{A38E755F-DE16-4AD0-B753-3285AB3A2C38}" srcOrd="0" destOrd="0" presId="urn:microsoft.com/office/officeart/2005/8/layout/bProcess3"/>
    <dgm:cxn modelId="{B091840D-477B-4B59-98D9-5206F003C0E6}" type="presOf" srcId="{F20D463D-96B8-4030-BED3-AEE21B66922E}" destId="{80B2A8D0-8FAE-4FB7-A79C-98BF332822A0}" srcOrd="1" destOrd="0" presId="urn:microsoft.com/office/officeart/2005/8/layout/bProcess3"/>
    <dgm:cxn modelId="{AE1AEC0D-1BC6-4D53-9AE8-EBFC70B34C6B}" srcId="{4D8E4916-A0F8-47C3-8FD4-B1AAF5B2EA7D}" destId="{8C25F39D-1EAF-4350-A260-7DD95F3EEF0C}" srcOrd="3" destOrd="0" parTransId="{52F2833A-1591-4E54-9E71-052424B0B76C}" sibTransId="{28DF5FD1-8E81-4473-8AD5-8B401B3D5835}"/>
    <dgm:cxn modelId="{00E3F50F-9B3D-4EA9-A1FF-949C5510939C}" type="presOf" srcId="{21B13E98-C314-42F7-93D1-230FD0719235}" destId="{E5D72DFE-9F45-4708-9DAF-1098B5B7546C}" srcOrd="1" destOrd="0" presId="urn:microsoft.com/office/officeart/2005/8/layout/bProcess3"/>
    <dgm:cxn modelId="{E0630815-A710-44B0-BC49-292574A9B3F0}" type="presOf" srcId="{28DF5FD1-8E81-4473-8AD5-8B401B3D5835}" destId="{7CC86C9A-17E4-4C9B-9925-BA23E3BF2234}" srcOrd="0" destOrd="0" presId="urn:microsoft.com/office/officeart/2005/8/layout/bProcess3"/>
    <dgm:cxn modelId="{968F9E2A-499A-4CB8-90A9-392A844258F5}" type="presOf" srcId="{42888128-9B70-49FB-BB10-641A3FC4F749}" destId="{FF159ED9-5FAD-42A4-B827-95D568EC0538}" srcOrd="1" destOrd="0" presId="urn:microsoft.com/office/officeart/2005/8/layout/bProcess3"/>
    <dgm:cxn modelId="{72CA752B-FA76-4483-A4C0-CC820E85D423}" type="presOf" srcId="{8DCF6CCA-AB3C-444C-B105-BBEF3BEAFA27}" destId="{6DCF4C87-6BBE-485C-92EF-236D43504BF4}" srcOrd="1" destOrd="0" presId="urn:microsoft.com/office/officeart/2005/8/layout/bProcess3"/>
    <dgm:cxn modelId="{CF43E234-8AB2-47CD-9B6F-DDEF3F635142}" type="presOf" srcId="{D269A526-ACC6-4A4D-A9F8-4A75B9E5A6CA}" destId="{C8D0ECF4-7C51-4D17-ACBC-48116477E737}" srcOrd="1" destOrd="0" presId="urn:microsoft.com/office/officeart/2005/8/layout/bProcess3"/>
    <dgm:cxn modelId="{0DE3B636-5FFB-4B6B-A5F1-06F3FF5449C8}" type="presOf" srcId="{84A1A2E1-3F2D-40C7-800B-5AFBE6747529}" destId="{D1D67E40-239C-4478-BB63-3F277680D80D}" srcOrd="0" destOrd="0" presId="urn:microsoft.com/office/officeart/2005/8/layout/bProcess3"/>
    <dgm:cxn modelId="{67923739-4622-478D-9B1D-503D446C2EC7}" type="presOf" srcId="{B262F97F-29E4-4C07-9EC9-02FD15727648}" destId="{8E9B2CB7-2BF6-490A-8B85-63716E00E1A0}" srcOrd="1" destOrd="0" presId="urn:microsoft.com/office/officeart/2005/8/layout/bProcess3"/>
    <dgm:cxn modelId="{756EDC3D-F4C9-4531-B6F1-9FA207BFF6FD}" type="presOf" srcId="{42888128-9B70-49FB-BB10-641A3FC4F749}" destId="{56AB4695-38F3-4158-ACB9-537FD71FB308}" srcOrd="0" destOrd="0" presId="urn:microsoft.com/office/officeart/2005/8/layout/bProcess3"/>
    <dgm:cxn modelId="{D499EE3F-E545-4E83-8ED6-987F7755618C}" srcId="{4D8E4916-A0F8-47C3-8FD4-B1AAF5B2EA7D}" destId="{04E156EA-94F6-443E-8E5E-7C558F2CC6DA}" srcOrd="2" destOrd="0" parTransId="{20C2936E-813A-4D1D-BCDB-91E999C80F2F}" sibTransId="{42888128-9B70-49FB-BB10-641A3FC4F749}"/>
    <dgm:cxn modelId="{E87FB360-4C68-4C4B-A930-0FF0C4D03FAC}" type="presOf" srcId="{BC92B3B1-222A-4323-8AFC-3912B3E11190}" destId="{94341FB4-E234-41B6-8408-92032A61D7E0}" srcOrd="1" destOrd="0" presId="urn:microsoft.com/office/officeart/2005/8/layout/bProcess3"/>
    <dgm:cxn modelId="{25FBD364-7C55-4F24-8E34-231A2A1D9D79}" type="presOf" srcId="{28DF5FD1-8E81-4473-8AD5-8B401B3D5835}" destId="{B52EE0C2-DA31-449D-981C-1C9A247CD66A}" srcOrd="1" destOrd="0" presId="urn:microsoft.com/office/officeart/2005/8/layout/bProcess3"/>
    <dgm:cxn modelId="{1AB80445-974F-4FEE-9FC6-7B9A2DD7B466}" type="presOf" srcId="{7DB309FE-F271-42C1-942D-235523406918}" destId="{EC4FF2E5-7895-4F9A-9C4C-DD65D7A245B8}" srcOrd="0" destOrd="0" presId="urn:microsoft.com/office/officeart/2005/8/layout/bProcess3"/>
    <dgm:cxn modelId="{2728A865-746A-4460-B93A-281469B5A16B}" type="presOf" srcId="{3E5964B9-D058-4865-9D0C-EC088B8048CF}" destId="{12CBF256-8EAE-4BCB-BE7B-A92A5FF74F61}" srcOrd="0" destOrd="0" presId="urn:microsoft.com/office/officeart/2005/8/layout/bProcess3"/>
    <dgm:cxn modelId="{4076A74E-FBD6-4258-B2DD-D5159162DB68}" type="presOf" srcId="{04E156EA-94F6-443E-8E5E-7C558F2CC6DA}" destId="{2F961FB2-7CCD-439A-AE9D-E1CD64D131D6}" srcOrd="0" destOrd="0" presId="urn:microsoft.com/office/officeart/2005/8/layout/bProcess3"/>
    <dgm:cxn modelId="{C7923E53-076E-41AF-8D03-6AD9AC111C96}" type="presOf" srcId="{D269A526-ACC6-4A4D-A9F8-4A75B9E5A6CA}" destId="{90C2CE2F-4831-48F2-AF4B-4799F967F31F}" srcOrd="0" destOrd="0" presId="urn:microsoft.com/office/officeart/2005/8/layout/bProcess3"/>
    <dgm:cxn modelId="{50243774-B713-4100-B903-7DA487B85EA3}" type="presOf" srcId="{8C25F39D-1EAF-4350-A260-7DD95F3EEF0C}" destId="{AD9A144A-2968-4EBC-984B-8D21DB64C968}" srcOrd="0" destOrd="0" presId="urn:microsoft.com/office/officeart/2005/8/layout/bProcess3"/>
    <dgm:cxn modelId="{5DBD127A-B909-4D7E-B2D5-1FFDB90CFB3B}" srcId="{4D8E4916-A0F8-47C3-8FD4-B1AAF5B2EA7D}" destId="{84A1A2E1-3F2D-40C7-800B-5AFBE6747529}" srcOrd="6" destOrd="0" parTransId="{92D6A9EC-D11D-4B92-8B14-BF88121725D6}" sibTransId="{7DB309FE-F271-42C1-942D-235523406918}"/>
    <dgm:cxn modelId="{8BEEE47D-0DBA-4E15-AAF3-A810808A8FF2}" type="presOf" srcId="{7DB309FE-F271-42C1-942D-235523406918}" destId="{910800AE-1868-4596-915B-244D769C7021}" srcOrd="1" destOrd="0" presId="urn:microsoft.com/office/officeart/2005/8/layout/bProcess3"/>
    <dgm:cxn modelId="{0F0F3F80-847A-4F20-900E-716993A5CA5C}" srcId="{4D8E4916-A0F8-47C3-8FD4-B1AAF5B2EA7D}" destId="{FB087EB2-3D98-4772-99C9-A2E318DE4BEF}" srcOrd="8" destOrd="0" parTransId="{4283544F-2740-4C2B-8281-E7775744B71A}" sibTransId="{BC92B3B1-222A-4323-8AFC-3912B3E11190}"/>
    <dgm:cxn modelId="{7A0C9C8D-EF0C-40A9-8F62-3F63371C38CB}" srcId="{4D8E4916-A0F8-47C3-8FD4-B1AAF5B2EA7D}" destId="{4B4DA060-9850-4074-A52F-CC82AE403273}" srcOrd="7" destOrd="0" parTransId="{1B65D4F4-1DF0-4415-BB2B-526473058195}" sibTransId="{8DCF6CCA-AB3C-444C-B105-BBEF3BEAFA27}"/>
    <dgm:cxn modelId="{55A5A397-984B-4F57-BE02-AABA77F419E9}" srcId="{4D8E4916-A0F8-47C3-8FD4-B1AAF5B2EA7D}" destId="{3E5964B9-D058-4865-9D0C-EC088B8048CF}" srcOrd="5" destOrd="0" parTransId="{B1D5574B-2AFD-4203-A86C-E1D04D11A859}" sibTransId="{B262F97F-29E4-4C07-9EC9-02FD15727648}"/>
    <dgm:cxn modelId="{88CEB399-C6BA-48F3-9D1D-14D9CD22AE16}" type="presOf" srcId="{4D8E4916-A0F8-47C3-8FD4-B1AAF5B2EA7D}" destId="{9C489251-1E19-4DDD-93AC-3270F40B9886}" srcOrd="0" destOrd="0" presId="urn:microsoft.com/office/officeart/2005/8/layout/bProcess3"/>
    <dgm:cxn modelId="{B06B829B-CAB8-422B-8A81-0889C3AB45FB}" type="presOf" srcId="{22E55FA2-E03B-4845-A103-FF00112A0591}" destId="{FFB905BE-48CA-4DA8-A496-0047538C7CC1}" srcOrd="0" destOrd="0" presId="urn:microsoft.com/office/officeart/2005/8/layout/bProcess3"/>
    <dgm:cxn modelId="{2656B3A1-ED33-4977-8506-9BDF8DE830AC}" srcId="{4D8E4916-A0F8-47C3-8FD4-B1AAF5B2EA7D}" destId="{B8800E97-E205-4DC6-9738-C007F301C502}" srcOrd="4" destOrd="0" parTransId="{6F60E05B-5992-46A4-B6A2-B0F349098348}" sibTransId="{F20D463D-96B8-4030-BED3-AEE21B66922E}"/>
    <dgm:cxn modelId="{28E13EAC-E117-47BF-9D9B-08438B1E8E76}" type="presOf" srcId="{6099C44E-19CB-4F8D-B00E-75ACB9409025}" destId="{D6360C9B-8E92-4470-9AE2-3F721F743660}" srcOrd="0" destOrd="0" presId="urn:microsoft.com/office/officeart/2005/8/layout/bProcess3"/>
    <dgm:cxn modelId="{12F658B0-2039-44C1-B789-CFE972D98156}" type="presOf" srcId="{BC92B3B1-222A-4323-8AFC-3912B3E11190}" destId="{61E9C89E-997B-4FCF-B8F7-3E52958666C2}" srcOrd="0" destOrd="0" presId="urn:microsoft.com/office/officeart/2005/8/layout/bProcess3"/>
    <dgm:cxn modelId="{550C41B2-8B0F-4A88-AC12-558E7D45BF2D}" type="presOf" srcId="{F20D463D-96B8-4030-BED3-AEE21B66922E}" destId="{5DAE0BA4-1131-467B-ABF4-A5243A011547}" srcOrd="0" destOrd="0" presId="urn:microsoft.com/office/officeart/2005/8/layout/bProcess3"/>
    <dgm:cxn modelId="{6835D2B3-19B8-4E96-B8CC-087A6B6DE6FF}" type="presOf" srcId="{B8800E97-E205-4DC6-9738-C007F301C502}" destId="{138DD13E-C62D-42B9-9A48-44F0681F48BC}" srcOrd="0" destOrd="0" presId="urn:microsoft.com/office/officeart/2005/8/layout/bProcess3"/>
    <dgm:cxn modelId="{E0C9F4C2-A01D-4B6F-8F90-F3D4A8B28570}" srcId="{4D8E4916-A0F8-47C3-8FD4-B1AAF5B2EA7D}" destId="{6099C44E-19CB-4F8D-B00E-75ACB9409025}" srcOrd="1" destOrd="0" parTransId="{62749735-37FD-41BE-B3D8-7EC886E9271E}" sibTransId="{21B13E98-C314-42F7-93D1-230FD0719235}"/>
    <dgm:cxn modelId="{1AC221C3-2C8F-4AFE-99B2-F38D2A0D8AF6}" srcId="{4D8E4916-A0F8-47C3-8FD4-B1AAF5B2EA7D}" destId="{8398BE95-0DD2-4A8F-9408-25034D034F6B}" srcOrd="0" destOrd="0" parTransId="{569574BD-DB48-4E61-8510-D49F794A1555}" sibTransId="{D269A526-ACC6-4A4D-A9F8-4A75B9E5A6CA}"/>
    <dgm:cxn modelId="{1CCB04C4-55C4-429E-907F-CF957D4DD30C}" type="presOf" srcId="{B262F97F-29E4-4C07-9EC9-02FD15727648}" destId="{EB8C0754-234D-4C87-846E-5C61C457F005}" srcOrd="0" destOrd="0" presId="urn:microsoft.com/office/officeart/2005/8/layout/bProcess3"/>
    <dgm:cxn modelId="{AF23E4D7-DF16-4026-BFBB-31489144DD0A}" srcId="{4D8E4916-A0F8-47C3-8FD4-B1AAF5B2EA7D}" destId="{22E55FA2-E03B-4845-A103-FF00112A0591}" srcOrd="9" destOrd="0" parTransId="{C1690F85-1C9C-4EEB-9B8A-6B6836A1E7B1}" sibTransId="{3F9E2329-600E-4BBD-B6A3-BEEE5B1B208A}"/>
    <dgm:cxn modelId="{0D64ACD8-F87E-4903-A368-8A2DC02D2D8B}" type="presOf" srcId="{8DCF6CCA-AB3C-444C-B105-BBEF3BEAFA27}" destId="{67632311-25E6-4AAA-8343-FA0DAA4F20E7}" srcOrd="0" destOrd="0" presId="urn:microsoft.com/office/officeart/2005/8/layout/bProcess3"/>
    <dgm:cxn modelId="{C65DFEDB-7CF4-4140-A5EB-73BB4063736E}" type="presOf" srcId="{FB087EB2-3D98-4772-99C9-A2E318DE4BEF}" destId="{B294BB5F-811A-4F78-99AD-EDC8E40A3246}" srcOrd="0" destOrd="0" presId="urn:microsoft.com/office/officeart/2005/8/layout/bProcess3"/>
    <dgm:cxn modelId="{2FEAD0EF-8B82-4365-8662-3192CF4636C0}" type="presOf" srcId="{8398BE95-0DD2-4A8F-9408-25034D034F6B}" destId="{5828AE07-F7BF-4510-99B1-4FA33C48D65E}" srcOrd="0" destOrd="0" presId="urn:microsoft.com/office/officeart/2005/8/layout/bProcess3"/>
    <dgm:cxn modelId="{B1B64D5E-C7B7-42BB-A02F-7C4051FC6DEF}" type="presParOf" srcId="{9C489251-1E19-4DDD-93AC-3270F40B9886}" destId="{5828AE07-F7BF-4510-99B1-4FA33C48D65E}" srcOrd="0" destOrd="0" presId="urn:microsoft.com/office/officeart/2005/8/layout/bProcess3"/>
    <dgm:cxn modelId="{F0E3B43E-FEFE-42AC-BFA1-D91DE925750F}" type="presParOf" srcId="{9C489251-1E19-4DDD-93AC-3270F40B9886}" destId="{90C2CE2F-4831-48F2-AF4B-4799F967F31F}" srcOrd="1" destOrd="0" presId="urn:microsoft.com/office/officeart/2005/8/layout/bProcess3"/>
    <dgm:cxn modelId="{0638B0AB-6B59-4099-B28A-DC87DDE96C87}" type="presParOf" srcId="{90C2CE2F-4831-48F2-AF4B-4799F967F31F}" destId="{C8D0ECF4-7C51-4D17-ACBC-48116477E737}" srcOrd="0" destOrd="0" presId="urn:microsoft.com/office/officeart/2005/8/layout/bProcess3"/>
    <dgm:cxn modelId="{FC33552D-1C73-4B9D-B1D0-560479D2CE87}" type="presParOf" srcId="{9C489251-1E19-4DDD-93AC-3270F40B9886}" destId="{D6360C9B-8E92-4470-9AE2-3F721F743660}" srcOrd="2" destOrd="0" presId="urn:microsoft.com/office/officeart/2005/8/layout/bProcess3"/>
    <dgm:cxn modelId="{3D92ADDE-DF0F-4D16-ADF1-19939353B211}" type="presParOf" srcId="{9C489251-1E19-4DDD-93AC-3270F40B9886}" destId="{A38E755F-DE16-4AD0-B753-3285AB3A2C38}" srcOrd="3" destOrd="0" presId="urn:microsoft.com/office/officeart/2005/8/layout/bProcess3"/>
    <dgm:cxn modelId="{3F430CFA-D61D-4778-9C2D-59C6230260A1}" type="presParOf" srcId="{A38E755F-DE16-4AD0-B753-3285AB3A2C38}" destId="{E5D72DFE-9F45-4708-9DAF-1098B5B7546C}" srcOrd="0" destOrd="0" presId="urn:microsoft.com/office/officeart/2005/8/layout/bProcess3"/>
    <dgm:cxn modelId="{F99D5348-E772-4AFC-87EF-49F2247B229E}" type="presParOf" srcId="{9C489251-1E19-4DDD-93AC-3270F40B9886}" destId="{2F961FB2-7CCD-439A-AE9D-E1CD64D131D6}" srcOrd="4" destOrd="0" presId="urn:microsoft.com/office/officeart/2005/8/layout/bProcess3"/>
    <dgm:cxn modelId="{5F765D8C-0368-497C-9AB8-77AEC96E7A47}" type="presParOf" srcId="{9C489251-1E19-4DDD-93AC-3270F40B9886}" destId="{56AB4695-38F3-4158-ACB9-537FD71FB308}" srcOrd="5" destOrd="0" presId="urn:microsoft.com/office/officeart/2005/8/layout/bProcess3"/>
    <dgm:cxn modelId="{8D264900-F61D-425F-ADF3-E9611917F9BA}" type="presParOf" srcId="{56AB4695-38F3-4158-ACB9-537FD71FB308}" destId="{FF159ED9-5FAD-42A4-B827-95D568EC0538}" srcOrd="0" destOrd="0" presId="urn:microsoft.com/office/officeart/2005/8/layout/bProcess3"/>
    <dgm:cxn modelId="{91C853E0-F1E5-43C6-9853-228B7059871E}" type="presParOf" srcId="{9C489251-1E19-4DDD-93AC-3270F40B9886}" destId="{AD9A144A-2968-4EBC-984B-8D21DB64C968}" srcOrd="6" destOrd="0" presId="urn:microsoft.com/office/officeart/2005/8/layout/bProcess3"/>
    <dgm:cxn modelId="{74D3F2DF-932A-4101-91AE-C6017740818F}" type="presParOf" srcId="{9C489251-1E19-4DDD-93AC-3270F40B9886}" destId="{7CC86C9A-17E4-4C9B-9925-BA23E3BF2234}" srcOrd="7" destOrd="0" presId="urn:microsoft.com/office/officeart/2005/8/layout/bProcess3"/>
    <dgm:cxn modelId="{A1A9E187-897E-4982-A79A-6AEED61ED7F1}" type="presParOf" srcId="{7CC86C9A-17E4-4C9B-9925-BA23E3BF2234}" destId="{B52EE0C2-DA31-449D-981C-1C9A247CD66A}" srcOrd="0" destOrd="0" presId="urn:microsoft.com/office/officeart/2005/8/layout/bProcess3"/>
    <dgm:cxn modelId="{92301CEC-A567-4374-997A-4F4BEFCAEE72}" type="presParOf" srcId="{9C489251-1E19-4DDD-93AC-3270F40B9886}" destId="{138DD13E-C62D-42B9-9A48-44F0681F48BC}" srcOrd="8" destOrd="0" presId="urn:microsoft.com/office/officeart/2005/8/layout/bProcess3"/>
    <dgm:cxn modelId="{BA4FB220-AEBB-4B84-9075-F57C1B72F3E6}" type="presParOf" srcId="{9C489251-1E19-4DDD-93AC-3270F40B9886}" destId="{5DAE0BA4-1131-467B-ABF4-A5243A011547}" srcOrd="9" destOrd="0" presId="urn:microsoft.com/office/officeart/2005/8/layout/bProcess3"/>
    <dgm:cxn modelId="{F35295BB-A6F1-4EFE-B6E1-240DE2D3F1CD}" type="presParOf" srcId="{5DAE0BA4-1131-467B-ABF4-A5243A011547}" destId="{80B2A8D0-8FAE-4FB7-A79C-98BF332822A0}" srcOrd="0" destOrd="0" presId="urn:microsoft.com/office/officeart/2005/8/layout/bProcess3"/>
    <dgm:cxn modelId="{29A585C5-1857-426D-A85E-533ABD7EF0E5}" type="presParOf" srcId="{9C489251-1E19-4DDD-93AC-3270F40B9886}" destId="{12CBF256-8EAE-4BCB-BE7B-A92A5FF74F61}" srcOrd="10" destOrd="0" presId="urn:microsoft.com/office/officeart/2005/8/layout/bProcess3"/>
    <dgm:cxn modelId="{9FF4B860-0B45-47E2-AD5F-6B3F684C4656}" type="presParOf" srcId="{9C489251-1E19-4DDD-93AC-3270F40B9886}" destId="{EB8C0754-234D-4C87-846E-5C61C457F005}" srcOrd="11" destOrd="0" presId="urn:microsoft.com/office/officeart/2005/8/layout/bProcess3"/>
    <dgm:cxn modelId="{B80C2742-778F-45F3-8045-D589B6E75B00}" type="presParOf" srcId="{EB8C0754-234D-4C87-846E-5C61C457F005}" destId="{8E9B2CB7-2BF6-490A-8B85-63716E00E1A0}" srcOrd="0" destOrd="0" presId="urn:microsoft.com/office/officeart/2005/8/layout/bProcess3"/>
    <dgm:cxn modelId="{D92352F5-E739-48F4-B5B9-B6B1FF5A309D}" type="presParOf" srcId="{9C489251-1E19-4DDD-93AC-3270F40B9886}" destId="{D1D67E40-239C-4478-BB63-3F277680D80D}" srcOrd="12" destOrd="0" presId="urn:microsoft.com/office/officeart/2005/8/layout/bProcess3"/>
    <dgm:cxn modelId="{F2306864-74C0-43CB-9EC3-E416D5B34C5C}" type="presParOf" srcId="{9C489251-1E19-4DDD-93AC-3270F40B9886}" destId="{EC4FF2E5-7895-4F9A-9C4C-DD65D7A245B8}" srcOrd="13" destOrd="0" presId="urn:microsoft.com/office/officeart/2005/8/layout/bProcess3"/>
    <dgm:cxn modelId="{C11F2202-9D2D-4216-8D9D-BAB66E35BD93}" type="presParOf" srcId="{EC4FF2E5-7895-4F9A-9C4C-DD65D7A245B8}" destId="{910800AE-1868-4596-915B-244D769C7021}" srcOrd="0" destOrd="0" presId="urn:microsoft.com/office/officeart/2005/8/layout/bProcess3"/>
    <dgm:cxn modelId="{0A865B33-0425-4C7C-8A3F-DE67F20B3EDC}" type="presParOf" srcId="{9C489251-1E19-4DDD-93AC-3270F40B9886}" destId="{8EDC1699-6392-4DF5-8B3D-6121F4DCDBC4}" srcOrd="14" destOrd="0" presId="urn:microsoft.com/office/officeart/2005/8/layout/bProcess3"/>
    <dgm:cxn modelId="{5DF4EEDA-F481-4DC7-B1D5-0730E854368C}" type="presParOf" srcId="{9C489251-1E19-4DDD-93AC-3270F40B9886}" destId="{67632311-25E6-4AAA-8343-FA0DAA4F20E7}" srcOrd="15" destOrd="0" presId="urn:microsoft.com/office/officeart/2005/8/layout/bProcess3"/>
    <dgm:cxn modelId="{C147D7FD-C801-4D68-B3C5-D02398EAAE1E}" type="presParOf" srcId="{67632311-25E6-4AAA-8343-FA0DAA4F20E7}" destId="{6DCF4C87-6BBE-485C-92EF-236D43504BF4}" srcOrd="0" destOrd="0" presId="urn:microsoft.com/office/officeart/2005/8/layout/bProcess3"/>
    <dgm:cxn modelId="{E46DC197-E4C7-4BC6-B659-F65B8497BC7C}" type="presParOf" srcId="{9C489251-1E19-4DDD-93AC-3270F40B9886}" destId="{B294BB5F-811A-4F78-99AD-EDC8E40A3246}" srcOrd="16" destOrd="0" presId="urn:microsoft.com/office/officeart/2005/8/layout/bProcess3"/>
    <dgm:cxn modelId="{57F3039C-A9E3-40FE-AECC-BDB06608C77D}" type="presParOf" srcId="{9C489251-1E19-4DDD-93AC-3270F40B9886}" destId="{61E9C89E-997B-4FCF-B8F7-3E52958666C2}" srcOrd="17" destOrd="0" presId="urn:microsoft.com/office/officeart/2005/8/layout/bProcess3"/>
    <dgm:cxn modelId="{BBBDC415-641A-42DC-9612-067EE6FB720A}" type="presParOf" srcId="{61E9C89E-997B-4FCF-B8F7-3E52958666C2}" destId="{94341FB4-E234-41B6-8408-92032A61D7E0}" srcOrd="0" destOrd="0" presId="urn:microsoft.com/office/officeart/2005/8/layout/bProcess3"/>
    <dgm:cxn modelId="{4F0DF9A3-0923-4695-8FB0-2085C3418668}" type="presParOf" srcId="{9C489251-1E19-4DDD-93AC-3270F40B9886}" destId="{FFB905BE-48CA-4DA8-A496-0047538C7CC1}" srcOrd="18" destOrd="0" presId="urn:microsoft.com/office/officeart/2005/8/layout/bProcess3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426084B-E25E-45DD-B048-D4B277363F67}">
      <dsp:nvSpPr>
        <dsp:cNvPr id="0" name=""/>
        <dsp:cNvSpPr/>
      </dsp:nvSpPr>
      <dsp:spPr>
        <a:xfrm>
          <a:off x="6587" y="213487"/>
          <a:ext cx="1969047" cy="118142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noProof="0" dirty="0"/>
            <a:t>Idea</a:t>
          </a:r>
        </a:p>
      </dsp:txBody>
      <dsp:txXfrm>
        <a:off x="41190" y="248090"/>
        <a:ext cx="1899841" cy="1112222"/>
      </dsp:txXfrm>
    </dsp:sp>
    <dsp:sp modelId="{BE29703B-0924-4FF9-9DB9-6BCFF62AEB29}">
      <dsp:nvSpPr>
        <dsp:cNvPr id="0" name=""/>
        <dsp:cNvSpPr/>
      </dsp:nvSpPr>
      <dsp:spPr>
        <a:xfrm>
          <a:off x="2172540" y="560040"/>
          <a:ext cx="417438" cy="488323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DE" sz="2100" kern="1200"/>
        </a:p>
      </dsp:txBody>
      <dsp:txXfrm>
        <a:off x="2172540" y="657705"/>
        <a:ext cx="292207" cy="292993"/>
      </dsp:txXfrm>
    </dsp:sp>
    <dsp:sp modelId="{146BB820-266E-4B9A-8164-CF3068939533}">
      <dsp:nvSpPr>
        <dsp:cNvPr id="0" name=""/>
        <dsp:cNvSpPr/>
      </dsp:nvSpPr>
      <dsp:spPr>
        <a:xfrm>
          <a:off x="2763255" y="213487"/>
          <a:ext cx="1969047" cy="118142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3379271"/>
                <a:satOff val="-8710"/>
                <a:lumOff val="-588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3379271"/>
                <a:satOff val="-8710"/>
                <a:lumOff val="-588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3379271"/>
                <a:satOff val="-8710"/>
                <a:lumOff val="-588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noProof="0" dirty="0"/>
            <a:t>Collaborate</a:t>
          </a:r>
        </a:p>
      </dsp:txBody>
      <dsp:txXfrm>
        <a:off x="2797858" y="248090"/>
        <a:ext cx="1899841" cy="1112222"/>
      </dsp:txXfrm>
    </dsp:sp>
    <dsp:sp modelId="{A2AD03AC-4D6A-401D-A681-CDD3F44EB783}">
      <dsp:nvSpPr>
        <dsp:cNvPr id="0" name=""/>
        <dsp:cNvSpPr/>
      </dsp:nvSpPr>
      <dsp:spPr>
        <a:xfrm>
          <a:off x="4929207" y="560040"/>
          <a:ext cx="417438" cy="488323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-6758543"/>
                <a:satOff val="-17419"/>
                <a:lumOff val="-1176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6758543"/>
                <a:satOff val="-17419"/>
                <a:lumOff val="-1176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6758543"/>
                <a:satOff val="-17419"/>
                <a:lumOff val="-1176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DE" sz="2100" kern="1200"/>
        </a:p>
      </dsp:txBody>
      <dsp:txXfrm>
        <a:off x="4929207" y="657705"/>
        <a:ext cx="292207" cy="292993"/>
      </dsp:txXfrm>
    </dsp:sp>
    <dsp:sp modelId="{267676D8-5939-4B62-8629-C9C142C0511A}">
      <dsp:nvSpPr>
        <dsp:cNvPr id="0" name=""/>
        <dsp:cNvSpPr/>
      </dsp:nvSpPr>
      <dsp:spPr>
        <a:xfrm>
          <a:off x="5519922" y="213487"/>
          <a:ext cx="1969047" cy="118142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6758543"/>
                <a:satOff val="-17419"/>
                <a:lumOff val="-1176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6758543"/>
                <a:satOff val="-17419"/>
                <a:lumOff val="-1176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6758543"/>
                <a:satOff val="-17419"/>
                <a:lumOff val="-1176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noProof="0" dirty="0"/>
            <a:t>Publish</a:t>
          </a:r>
        </a:p>
      </dsp:txBody>
      <dsp:txXfrm>
        <a:off x="5554525" y="248090"/>
        <a:ext cx="1899841" cy="111222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0C2CE2F-4831-48F2-AF4B-4799F967F31F}">
      <dsp:nvSpPr>
        <dsp:cNvPr id="0" name=""/>
        <dsp:cNvSpPr/>
      </dsp:nvSpPr>
      <dsp:spPr>
        <a:xfrm>
          <a:off x="1270923" y="452654"/>
          <a:ext cx="261012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261012" y="45720"/>
              </a:lnTo>
            </a:path>
          </a:pathLst>
        </a:custGeom>
        <a:noFill/>
        <a:ln w="6350" cap="flat" cmpd="sng" algn="ctr">
          <a:solidFill>
            <a:schemeClr val="accent1">
              <a:shade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DE" sz="500" kern="1200"/>
        </a:p>
      </dsp:txBody>
      <dsp:txXfrm>
        <a:off x="1394138" y="496916"/>
        <a:ext cx="14580" cy="2916"/>
      </dsp:txXfrm>
    </dsp:sp>
    <dsp:sp modelId="{5828AE07-F7BF-4510-99B1-4FA33C48D65E}">
      <dsp:nvSpPr>
        <dsp:cNvPr id="0" name=""/>
        <dsp:cNvSpPr/>
      </dsp:nvSpPr>
      <dsp:spPr>
        <a:xfrm>
          <a:off x="4843" y="118010"/>
          <a:ext cx="1267879" cy="760727"/>
        </a:xfrm>
        <a:prstGeom prst="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alpha val="9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noProof="0" dirty="0"/>
            <a:t>Reading</a:t>
          </a:r>
        </a:p>
      </dsp:txBody>
      <dsp:txXfrm>
        <a:off x="4843" y="118010"/>
        <a:ext cx="1267879" cy="760727"/>
      </dsp:txXfrm>
    </dsp:sp>
    <dsp:sp modelId="{A38E755F-DE16-4AD0-B753-3285AB3A2C38}">
      <dsp:nvSpPr>
        <dsp:cNvPr id="0" name=""/>
        <dsp:cNvSpPr/>
      </dsp:nvSpPr>
      <dsp:spPr>
        <a:xfrm>
          <a:off x="2830414" y="452654"/>
          <a:ext cx="261012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261012" y="45720"/>
              </a:lnTo>
            </a:path>
          </a:pathLst>
        </a:custGeom>
        <a:noFill/>
        <a:ln w="6350" cap="flat" cmpd="sng" algn="ctr">
          <a:solidFill>
            <a:schemeClr val="accent1">
              <a:shade val="90000"/>
              <a:hueOff val="51928"/>
              <a:satOff val="-1109"/>
              <a:lumOff val="4139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DE" sz="500" kern="1200"/>
        </a:p>
      </dsp:txBody>
      <dsp:txXfrm>
        <a:off x="2953630" y="496916"/>
        <a:ext cx="14580" cy="2916"/>
      </dsp:txXfrm>
    </dsp:sp>
    <dsp:sp modelId="{D6360C9B-8E92-4470-9AE2-3F721F743660}">
      <dsp:nvSpPr>
        <dsp:cNvPr id="0" name=""/>
        <dsp:cNvSpPr/>
      </dsp:nvSpPr>
      <dsp:spPr>
        <a:xfrm>
          <a:off x="1564335" y="118010"/>
          <a:ext cx="1267879" cy="760727"/>
        </a:xfrm>
        <a:prstGeom prst="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4444"/>
                <a:satMod val="103000"/>
                <a:lumMod val="102000"/>
                <a:tint val="94000"/>
              </a:schemeClr>
            </a:gs>
            <a:gs pos="50000">
              <a:schemeClr val="accent1">
                <a:alpha val="90000"/>
                <a:hueOff val="0"/>
                <a:satOff val="0"/>
                <a:lumOff val="0"/>
                <a:alphaOff val="-4444"/>
                <a:satMod val="110000"/>
                <a:lumMod val="100000"/>
                <a:shade val="1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4444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noProof="0" dirty="0"/>
            <a:t>Prototyping</a:t>
          </a:r>
        </a:p>
      </dsp:txBody>
      <dsp:txXfrm>
        <a:off x="1564335" y="118010"/>
        <a:ext cx="1267879" cy="760727"/>
      </dsp:txXfrm>
    </dsp:sp>
    <dsp:sp modelId="{56AB4695-38F3-4158-ACB9-537FD71FB308}">
      <dsp:nvSpPr>
        <dsp:cNvPr id="0" name=""/>
        <dsp:cNvSpPr/>
      </dsp:nvSpPr>
      <dsp:spPr>
        <a:xfrm>
          <a:off x="4389905" y="452654"/>
          <a:ext cx="261012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261012" y="45720"/>
              </a:lnTo>
            </a:path>
          </a:pathLst>
        </a:custGeom>
        <a:noFill/>
        <a:ln w="6350" cap="flat" cmpd="sng" algn="ctr">
          <a:solidFill>
            <a:schemeClr val="accent1">
              <a:shade val="90000"/>
              <a:hueOff val="103857"/>
              <a:satOff val="-2218"/>
              <a:lumOff val="8277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DE" sz="500" kern="1200"/>
        </a:p>
      </dsp:txBody>
      <dsp:txXfrm>
        <a:off x="4513121" y="496916"/>
        <a:ext cx="14580" cy="2916"/>
      </dsp:txXfrm>
    </dsp:sp>
    <dsp:sp modelId="{2F961FB2-7CCD-439A-AE9D-E1CD64D131D6}">
      <dsp:nvSpPr>
        <dsp:cNvPr id="0" name=""/>
        <dsp:cNvSpPr/>
      </dsp:nvSpPr>
      <dsp:spPr>
        <a:xfrm>
          <a:off x="3123826" y="118010"/>
          <a:ext cx="1267879" cy="760727"/>
        </a:xfrm>
        <a:prstGeom prst="rect">
          <a:avLst/>
        </a:prstGeom>
        <a:gradFill rotWithShape="1">
          <a:gsLst>
            <a:gs pos="0">
              <a:schemeClr val="accent3">
                <a:lumMod val="110000"/>
                <a:satMod val="105000"/>
                <a:tint val="67000"/>
              </a:schemeClr>
            </a:gs>
            <a:gs pos="50000">
              <a:schemeClr val="accent3">
                <a:lumMod val="105000"/>
                <a:satMod val="103000"/>
                <a:tint val="73000"/>
              </a:schemeClr>
            </a:gs>
            <a:gs pos="100000">
              <a:schemeClr val="accent3">
                <a:lumMod val="105000"/>
                <a:satMod val="109000"/>
                <a:tint val="81000"/>
              </a:schemeClr>
            </a:gs>
          </a:gsLst>
          <a:lin ang="5400000" scaled="0"/>
        </a:gradFill>
        <a:ln w="38100" cap="flat" cmpd="sng" algn="ctr">
          <a:solidFill>
            <a:srgbClr val="C00000"/>
          </a:solidFill>
          <a:prstDash val="solid"/>
          <a:miter lim="800000"/>
        </a:ln>
        <a:effectLst/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noProof="0" dirty="0"/>
            <a:t>Reproduce results of others</a:t>
          </a:r>
        </a:p>
      </dsp:txBody>
      <dsp:txXfrm>
        <a:off x="3123826" y="118010"/>
        <a:ext cx="1267879" cy="760727"/>
      </dsp:txXfrm>
    </dsp:sp>
    <dsp:sp modelId="{7CC86C9A-17E4-4C9B-9925-BA23E3BF2234}">
      <dsp:nvSpPr>
        <dsp:cNvPr id="0" name=""/>
        <dsp:cNvSpPr/>
      </dsp:nvSpPr>
      <dsp:spPr>
        <a:xfrm>
          <a:off x="5949396" y="452654"/>
          <a:ext cx="261012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261012" y="45720"/>
              </a:lnTo>
            </a:path>
          </a:pathLst>
        </a:custGeom>
        <a:noFill/>
        <a:ln w="6350" cap="flat" cmpd="sng" algn="ctr">
          <a:solidFill>
            <a:schemeClr val="accent1">
              <a:shade val="90000"/>
              <a:hueOff val="155785"/>
              <a:satOff val="-3327"/>
              <a:lumOff val="12416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DE" sz="500" kern="1200"/>
        </a:p>
      </dsp:txBody>
      <dsp:txXfrm>
        <a:off x="6072612" y="496916"/>
        <a:ext cx="14580" cy="2916"/>
      </dsp:txXfrm>
    </dsp:sp>
    <dsp:sp modelId="{AD9A144A-2968-4EBC-984B-8D21DB64C968}">
      <dsp:nvSpPr>
        <dsp:cNvPr id="0" name=""/>
        <dsp:cNvSpPr/>
      </dsp:nvSpPr>
      <dsp:spPr>
        <a:xfrm>
          <a:off x="4683317" y="118010"/>
          <a:ext cx="1267879" cy="760727"/>
        </a:xfrm>
        <a:prstGeom prst="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13333"/>
                <a:satMod val="103000"/>
                <a:lumMod val="102000"/>
                <a:tint val="94000"/>
              </a:schemeClr>
            </a:gs>
            <a:gs pos="50000">
              <a:schemeClr val="accent1">
                <a:alpha val="90000"/>
                <a:hueOff val="0"/>
                <a:satOff val="0"/>
                <a:lumOff val="0"/>
                <a:alphaOff val="-13333"/>
                <a:satMod val="110000"/>
                <a:lumMod val="100000"/>
                <a:shade val="1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13333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noProof="0" dirty="0"/>
            <a:t>Share data</a:t>
          </a:r>
          <a:endParaRPr lang="en-US" sz="1300" kern="1200" noProof="0" dirty="0"/>
        </a:p>
      </dsp:txBody>
      <dsp:txXfrm>
        <a:off x="4683317" y="118010"/>
        <a:ext cx="1267879" cy="760727"/>
      </dsp:txXfrm>
    </dsp:sp>
    <dsp:sp modelId="{5DAE0BA4-1131-467B-ABF4-A5243A011547}">
      <dsp:nvSpPr>
        <dsp:cNvPr id="0" name=""/>
        <dsp:cNvSpPr/>
      </dsp:nvSpPr>
      <dsp:spPr>
        <a:xfrm>
          <a:off x="638783" y="876937"/>
          <a:ext cx="6237964" cy="261012"/>
        </a:xfrm>
        <a:custGeom>
          <a:avLst/>
          <a:gdLst/>
          <a:ahLst/>
          <a:cxnLst/>
          <a:rect l="0" t="0" r="0" b="0"/>
          <a:pathLst>
            <a:path>
              <a:moveTo>
                <a:pt x="6237964" y="0"/>
              </a:moveTo>
              <a:lnTo>
                <a:pt x="6237964" y="147606"/>
              </a:lnTo>
              <a:lnTo>
                <a:pt x="0" y="147606"/>
              </a:lnTo>
              <a:lnTo>
                <a:pt x="0" y="261012"/>
              </a:lnTo>
            </a:path>
          </a:pathLst>
        </a:custGeom>
        <a:noFill/>
        <a:ln w="6350" cap="flat" cmpd="sng" algn="ctr">
          <a:solidFill>
            <a:schemeClr val="accent1">
              <a:shade val="90000"/>
              <a:hueOff val="207713"/>
              <a:satOff val="-4436"/>
              <a:lumOff val="16555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DE" sz="500" kern="1200"/>
        </a:p>
      </dsp:txBody>
      <dsp:txXfrm>
        <a:off x="3601646" y="1005985"/>
        <a:ext cx="312238" cy="2916"/>
      </dsp:txXfrm>
    </dsp:sp>
    <dsp:sp modelId="{138DD13E-C62D-42B9-9A48-44F0681F48BC}">
      <dsp:nvSpPr>
        <dsp:cNvPr id="0" name=""/>
        <dsp:cNvSpPr/>
      </dsp:nvSpPr>
      <dsp:spPr>
        <a:xfrm>
          <a:off x="6242808" y="118010"/>
          <a:ext cx="1267879" cy="760727"/>
        </a:xfrm>
        <a:prstGeom prst="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17778"/>
                <a:satMod val="103000"/>
                <a:lumMod val="102000"/>
                <a:tint val="94000"/>
              </a:schemeClr>
            </a:gs>
            <a:gs pos="50000">
              <a:schemeClr val="accent1">
                <a:alpha val="90000"/>
                <a:hueOff val="0"/>
                <a:satOff val="0"/>
                <a:lumOff val="0"/>
                <a:alphaOff val="-17778"/>
                <a:satMod val="110000"/>
                <a:lumMod val="100000"/>
                <a:shade val="1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17778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noProof="0" dirty="0"/>
            <a:t>Plots</a:t>
          </a:r>
          <a:endParaRPr lang="en-US" sz="1300" kern="1200" noProof="0" dirty="0"/>
        </a:p>
      </dsp:txBody>
      <dsp:txXfrm>
        <a:off x="6242808" y="118010"/>
        <a:ext cx="1267879" cy="760727"/>
      </dsp:txXfrm>
    </dsp:sp>
    <dsp:sp modelId="{EB8C0754-234D-4C87-846E-5C61C457F005}">
      <dsp:nvSpPr>
        <dsp:cNvPr id="0" name=""/>
        <dsp:cNvSpPr/>
      </dsp:nvSpPr>
      <dsp:spPr>
        <a:xfrm>
          <a:off x="1270923" y="1504993"/>
          <a:ext cx="261012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261012" y="45720"/>
              </a:lnTo>
            </a:path>
          </a:pathLst>
        </a:custGeom>
        <a:noFill/>
        <a:ln w="6350" cap="flat" cmpd="sng" algn="ctr">
          <a:solidFill>
            <a:schemeClr val="accent1">
              <a:shade val="90000"/>
              <a:hueOff val="259641"/>
              <a:satOff val="-5544"/>
              <a:lumOff val="20693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DE" sz="500" kern="1200"/>
        </a:p>
      </dsp:txBody>
      <dsp:txXfrm>
        <a:off x="1394138" y="1549255"/>
        <a:ext cx="14580" cy="2916"/>
      </dsp:txXfrm>
    </dsp:sp>
    <dsp:sp modelId="{12CBF256-8EAE-4BCB-BE7B-A92A5FF74F61}">
      <dsp:nvSpPr>
        <dsp:cNvPr id="0" name=""/>
        <dsp:cNvSpPr/>
      </dsp:nvSpPr>
      <dsp:spPr>
        <a:xfrm>
          <a:off x="4843" y="1170350"/>
          <a:ext cx="1267879" cy="760727"/>
        </a:xfrm>
        <a:prstGeom prst="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22222"/>
                <a:satMod val="103000"/>
                <a:lumMod val="102000"/>
                <a:tint val="94000"/>
              </a:schemeClr>
            </a:gs>
            <a:gs pos="50000">
              <a:schemeClr val="accent1">
                <a:alpha val="90000"/>
                <a:hueOff val="0"/>
                <a:satOff val="0"/>
                <a:lumOff val="0"/>
                <a:alphaOff val="-22222"/>
                <a:satMod val="110000"/>
                <a:lumMod val="100000"/>
                <a:shade val="1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22222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noProof="0" dirty="0"/>
            <a:t>Data access</a:t>
          </a:r>
          <a:endParaRPr lang="en-US" sz="1300" kern="1200" noProof="0" dirty="0"/>
        </a:p>
      </dsp:txBody>
      <dsp:txXfrm>
        <a:off x="4843" y="1170350"/>
        <a:ext cx="1267879" cy="760727"/>
      </dsp:txXfrm>
    </dsp:sp>
    <dsp:sp modelId="{EC4FF2E5-7895-4F9A-9C4C-DD65D7A245B8}">
      <dsp:nvSpPr>
        <dsp:cNvPr id="0" name=""/>
        <dsp:cNvSpPr/>
      </dsp:nvSpPr>
      <dsp:spPr>
        <a:xfrm>
          <a:off x="2830414" y="1504993"/>
          <a:ext cx="261012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261012" y="45720"/>
              </a:lnTo>
            </a:path>
          </a:pathLst>
        </a:custGeom>
        <a:noFill/>
        <a:ln w="6350" cap="flat" cmpd="sng" algn="ctr">
          <a:solidFill>
            <a:schemeClr val="accent1">
              <a:shade val="90000"/>
              <a:hueOff val="311570"/>
              <a:satOff val="-6653"/>
              <a:lumOff val="24832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DE" sz="500" kern="1200"/>
        </a:p>
      </dsp:txBody>
      <dsp:txXfrm>
        <a:off x="2953630" y="1549255"/>
        <a:ext cx="14580" cy="2916"/>
      </dsp:txXfrm>
    </dsp:sp>
    <dsp:sp modelId="{D1D67E40-239C-4478-BB63-3F277680D80D}">
      <dsp:nvSpPr>
        <dsp:cNvPr id="0" name=""/>
        <dsp:cNvSpPr/>
      </dsp:nvSpPr>
      <dsp:spPr>
        <a:xfrm>
          <a:off x="1564335" y="1170350"/>
          <a:ext cx="1267879" cy="760727"/>
        </a:xfrm>
        <a:prstGeom prst="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26667"/>
                <a:satMod val="103000"/>
                <a:lumMod val="102000"/>
                <a:tint val="94000"/>
              </a:schemeClr>
            </a:gs>
            <a:gs pos="50000">
              <a:schemeClr val="accent1">
                <a:alpha val="90000"/>
                <a:hueOff val="0"/>
                <a:satOff val="0"/>
                <a:lumOff val="0"/>
                <a:alphaOff val="-26667"/>
                <a:satMod val="110000"/>
                <a:lumMod val="100000"/>
                <a:shade val="1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26667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noProof="0" dirty="0"/>
            <a:t>Develop software</a:t>
          </a:r>
          <a:endParaRPr lang="en-US" sz="1300" kern="1200" noProof="0" dirty="0"/>
        </a:p>
      </dsp:txBody>
      <dsp:txXfrm>
        <a:off x="1564335" y="1170350"/>
        <a:ext cx="1267879" cy="760727"/>
      </dsp:txXfrm>
    </dsp:sp>
    <dsp:sp modelId="{67632311-25E6-4AAA-8343-FA0DAA4F20E7}">
      <dsp:nvSpPr>
        <dsp:cNvPr id="0" name=""/>
        <dsp:cNvSpPr/>
      </dsp:nvSpPr>
      <dsp:spPr>
        <a:xfrm>
          <a:off x="4389905" y="1504993"/>
          <a:ext cx="261012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261012" y="45720"/>
              </a:lnTo>
            </a:path>
          </a:pathLst>
        </a:custGeom>
        <a:noFill/>
        <a:ln w="6350" cap="flat" cmpd="sng" algn="ctr">
          <a:solidFill>
            <a:schemeClr val="accent1">
              <a:shade val="90000"/>
              <a:hueOff val="363498"/>
              <a:satOff val="-7762"/>
              <a:lumOff val="2897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DE" sz="500" kern="1200"/>
        </a:p>
      </dsp:txBody>
      <dsp:txXfrm>
        <a:off x="4513121" y="1549255"/>
        <a:ext cx="14580" cy="2916"/>
      </dsp:txXfrm>
    </dsp:sp>
    <dsp:sp modelId="{8EDC1699-6392-4DF5-8B3D-6121F4DCDBC4}">
      <dsp:nvSpPr>
        <dsp:cNvPr id="0" name=""/>
        <dsp:cNvSpPr/>
      </dsp:nvSpPr>
      <dsp:spPr>
        <a:xfrm>
          <a:off x="3123826" y="1170350"/>
          <a:ext cx="1267879" cy="760727"/>
        </a:xfrm>
        <a:prstGeom prst="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31111"/>
                <a:satMod val="103000"/>
                <a:lumMod val="102000"/>
                <a:tint val="94000"/>
              </a:schemeClr>
            </a:gs>
            <a:gs pos="50000">
              <a:schemeClr val="accent1">
                <a:alpha val="90000"/>
                <a:hueOff val="0"/>
                <a:satOff val="0"/>
                <a:lumOff val="0"/>
                <a:alphaOff val="-31111"/>
                <a:satMod val="110000"/>
                <a:lumMod val="100000"/>
                <a:shade val="1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31111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noProof="0" dirty="0"/>
            <a:t>Funding</a:t>
          </a:r>
          <a:endParaRPr lang="en-US" sz="1300" kern="1200" noProof="0" dirty="0"/>
        </a:p>
      </dsp:txBody>
      <dsp:txXfrm>
        <a:off x="3123826" y="1170350"/>
        <a:ext cx="1267879" cy="760727"/>
      </dsp:txXfrm>
    </dsp:sp>
    <dsp:sp modelId="{61E9C89E-997B-4FCF-B8F7-3E52958666C2}">
      <dsp:nvSpPr>
        <dsp:cNvPr id="0" name=""/>
        <dsp:cNvSpPr/>
      </dsp:nvSpPr>
      <dsp:spPr>
        <a:xfrm>
          <a:off x="5949396" y="1504993"/>
          <a:ext cx="261012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261012" y="45720"/>
              </a:lnTo>
            </a:path>
          </a:pathLst>
        </a:custGeom>
        <a:noFill/>
        <a:ln w="6350" cap="flat" cmpd="sng" algn="ctr">
          <a:solidFill>
            <a:schemeClr val="accent1">
              <a:shade val="90000"/>
              <a:hueOff val="415426"/>
              <a:satOff val="-8871"/>
              <a:lumOff val="33109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DE" sz="500" kern="1200"/>
        </a:p>
      </dsp:txBody>
      <dsp:txXfrm>
        <a:off x="6072612" y="1549255"/>
        <a:ext cx="14580" cy="2916"/>
      </dsp:txXfrm>
    </dsp:sp>
    <dsp:sp modelId="{B294BB5F-811A-4F78-99AD-EDC8E40A3246}">
      <dsp:nvSpPr>
        <dsp:cNvPr id="0" name=""/>
        <dsp:cNvSpPr/>
      </dsp:nvSpPr>
      <dsp:spPr>
        <a:xfrm>
          <a:off x="4683317" y="1170350"/>
          <a:ext cx="1267879" cy="760727"/>
        </a:xfrm>
        <a:prstGeom prst="rect">
          <a:avLst/>
        </a:prstGeom>
        <a:gradFill rotWithShape="1">
          <a:gsLst>
            <a:gs pos="0">
              <a:schemeClr val="accent3">
                <a:lumMod val="110000"/>
                <a:satMod val="105000"/>
                <a:tint val="67000"/>
              </a:schemeClr>
            </a:gs>
            <a:gs pos="50000">
              <a:schemeClr val="accent3">
                <a:lumMod val="105000"/>
                <a:satMod val="103000"/>
                <a:tint val="73000"/>
              </a:schemeClr>
            </a:gs>
            <a:gs pos="100000">
              <a:schemeClr val="accent3">
                <a:lumMod val="105000"/>
                <a:satMod val="109000"/>
                <a:tint val="81000"/>
              </a:schemeClr>
            </a:gs>
          </a:gsLst>
          <a:lin ang="5400000" scaled="0"/>
        </a:gradFill>
        <a:ln w="38100" cap="flat" cmpd="sng" algn="ctr">
          <a:solidFill>
            <a:srgbClr val="C00000"/>
          </a:solidFill>
          <a:prstDash val="solid"/>
          <a:miter lim="800000"/>
        </a:ln>
        <a:effectLst/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noProof="0" dirty="0"/>
            <a:t>Hardware</a:t>
          </a:r>
          <a:endParaRPr lang="en-US" sz="1300" kern="1200" noProof="0" dirty="0"/>
        </a:p>
      </dsp:txBody>
      <dsp:txXfrm>
        <a:off x="4683317" y="1170350"/>
        <a:ext cx="1267879" cy="760727"/>
      </dsp:txXfrm>
    </dsp:sp>
    <dsp:sp modelId="{FFB905BE-48CA-4DA8-A496-0047538C7CC1}">
      <dsp:nvSpPr>
        <dsp:cNvPr id="0" name=""/>
        <dsp:cNvSpPr/>
      </dsp:nvSpPr>
      <dsp:spPr>
        <a:xfrm>
          <a:off x="6242808" y="1170350"/>
          <a:ext cx="1267879" cy="760727"/>
        </a:xfrm>
        <a:prstGeom prst="rect">
          <a:avLst/>
        </a:prstGeom>
        <a:gradFill rotWithShape="1">
          <a:gsLst>
            <a:gs pos="0">
              <a:schemeClr val="accent3">
                <a:lumMod val="110000"/>
                <a:satMod val="105000"/>
                <a:tint val="67000"/>
              </a:schemeClr>
            </a:gs>
            <a:gs pos="50000">
              <a:schemeClr val="accent3">
                <a:lumMod val="105000"/>
                <a:satMod val="103000"/>
                <a:tint val="73000"/>
              </a:schemeClr>
            </a:gs>
            <a:gs pos="100000">
              <a:schemeClr val="accent3">
                <a:lumMod val="105000"/>
                <a:satMod val="109000"/>
                <a:tint val="81000"/>
              </a:schemeClr>
            </a:gs>
          </a:gsLst>
          <a:lin ang="5400000" scaled="0"/>
        </a:gradFill>
        <a:ln w="38100" cap="flat" cmpd="sng" algn="ctr">
          <a:solidFill>
            <a:srgbClr val="C00000"/>
          </a:solidFill>
          <a:prstDash val="solid"/>
          <a:miter lim="800000"/>
        </a:ln>
        <a:effectLst/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noProof="0" dirty="0"/>
            <a:t>Infrastructure</a:t>
          </a:r>
          <a:endParaRPr lang="en-US" sz="1300" kern="1200" noProof="0" dirty="0"/>
        </a:p>
      </dsp:txBody>
      <dsp:txXfrm>
        <a:off x="6242808" y="1170350"/>
        <a:ext cx="1267879" cy="76072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426084B-E25E-45DD-B048-D4B277363F67}">
      <dsp:nvSpPr>
        <dsp:cNvPr id="0" name=""/>
        <dsp:cNvSpPr/>
      </dsp:nvSpPr>
      <dsp:spPr>
        <a:xfrm>
          <a:off x="6587" y="213487"/>
          <a:ext cx="1969047" cy="118142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noProof="0" dirty="0"/>
            <a:t>Idea</a:t>
          </a:r>
        </a:p>
      </dsp:txBody>
      <dsp:txXfrm>
        <a:off x="41190" y="248090"/>
        <a:ext cx="1899841" cy="1112222"/>
      </dsp:txXfrm>
    </dsp:sp>
    <dsp:sp modelId="{BE29703B-0924-4FF9-9DB9-6BCFF62AEB29}">
      <dsp:nvSpPr>
        <dsp:cNvPr id="0" name=""/>
        <dsp:cNvSpPr/>
      </dsp:nvSpPr>
      <dsp:spPr>
        <a:xfrm>
          <a:off x="2172540" y="560040"/>
          <a:ext cx="417438" cy="488323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DE" sz="2100" kern="1200"/>
        </a:p>
      </dsp:txBody>
      <dsp:txXfrm>
        <a:off x="2172540" y="657705"/>
        <a:ext cx="292207" cy="292993"/>
      </dsp:txXfrm>
    </dsp:sp>
    <dsp:sp modelId="{146BB820-266E-4B9A-8164-CF3068939533}">
      <dsp:nvSpPr>
        <dsp:cNvPr id="0" name=""/>
        <dsp:cNvSpPr/>
      </dsp:nvSpPr>
      <dsp:spPr>
        <a:xfrm>
          <a:off x="2763255" y="213487"/>
          <a:ext cx="1969047" cy="118142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3379271"/>
                <a:satOff val="-8710"/>
                <a:lumOff val="-588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3379271"/>
                <a:satOff val="-8710"/>
                <a:lumOff val="-588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3379271"/>
                <a:satOff val="-8710"/>
                <a:lumOff val="-588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noProof="0" dirty="0"/>
            <a:t>Collaborate</a:t>
          </a:r>
        </a:p>
      </dsp:txBody>
      <dsp:txXfrm>
        <a:off x="2797858" y="248090"/>
        <a:ext cx="1899841" cy="1112222"/>
      </dsp:txXfrm>
    </dsp:sp>
    <dsp:sp modelId="{A2AD03AC-4D6A-401D-A681-CDD3F44EB783}">
      <dsp:nvSpPr>
        <dsp:cNvPr id="0" name=""/>
        <dsp:cNvSpPr/>
      </dsp:nvSpPr>
      <dsp:spPr>
        <a:xfrm>
          <a:off x="4929207" y="560040"/>
          <a:ext cx="417438" cy="488323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-6758543"/>
                <a:satOff val="-17419"/>
                <a:lumOff val="-1176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6758543"/>
                <a:satOff val="-17419"/>
                <a:lumOff val="-1176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6758543"/>
                <a:satOff val="-17419"/>
                <a:lumOff val="-1176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DE" sz="2100" kern="1200"/>
        </a:p>
      </dsp:txBody>
      <dsp:txXfrm>
        <a:off x="4929207" y="657705"/>
        <a:ext cx="292207" cy="292993"/>
      </dsp:txXfrm>
    </dsp:sp>
    <dsp:sp modelId="{267676D8-5939-4B62-8629-C9C142C0511A}">
      <dsp:nvSpPr>
        <dsp:cNvPr id="0" name=""/>
        <dsp:cNvSpPr/>
      </dsp:nvSpPr>
      <dsp:spPr>
        <a:xfrm>
          <a:off x="5519922" y="213487"/>
          <a:ext cx="1969047" cy="118142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6758543"/>
                <a:satOff val="-17419"/>
                <a:lumOff val="-1176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6758543"/>
                <a:satOff val="-17419"/>
                <a:lumOff val="-1176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6758543"/>
                <a:satOff val="-17419"/>
                <a:lumOff val="-1176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noProof="0" dirty="0"/>
            <a:t>Publish</a:t>
          </a:r>
        </a:p>
      </dsp:txBody>
      <dsp:txXfrm>
        <a:off x="5554525" y="248090"/>
        <a:ext cx="1899841" cy="111222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0C2CE2F-4831-48F2-AF4B-4799F967F31F}">
      <dsp:nvSpPr>
        <dsp:cNvPr id="0" name=""/>
        <dsp:cNvSpPr/>
      </dsp:nvSpPr>
      <dsp:spPr>
        <a:xfrm>
          <a:off x="1270923" y="452654"/>
          <a:ext cx="261012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261012" y="45720"/>
              </a:lnTo>
            </a:path>
          </a:pathLst>
        </a:custGeom>
        <a:noFill/>
        <a:ln w="6350" cap="flat" cmpd="sng" algn="ctr">
          <a:solidFill>
            <a:schemeClr val="accent1">
              <a:shade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DE" sz="500" kern="1200"/>
        </a:p>
      </dsp:txBody>
      <dsp:txXfrm>
        <a:off x="1394138" y="496916"/>
        <a:ext cx="14580" cy="2916"/>
      </dsp:txXfrm>
    </dsp:sp>
    <dsp:sp modelId="{5828AE07-F7BF-4510-99B1-4FA33C48D65E}">
      <dsp:nvSpPr>
        <dsp:cNvPr id="0" name=""/>
        <dsp:cNvSpPr/>
      </dsp:nvSpPr>
      <dsp:spPr>
        <a:xfrm>
          <a:off x="4843" y="118010"/>
          <a:ext cx="1267879" cy="760727"/>
        </a:xfrm>
        <a:prstGeom prst="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alpha val="9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noProof="0" dirty="0"/>
            <a:t>Reading</a:t>
          </a:r>
        </a:p>
      </dsp:txBody>
      <dsp:txXfrm>
        <a:off x="4843" y="118010"/>
        <a:ext cx="1267879" cy="760727"/>
      </dsp:txXfrm>
    </dsp:sp>
    <dsp:sp modelId="{A38E755F-DE16-4AD0-B753-3285AB3A2C38}">
      <dsp:nvSpPr>
        <dsp:cNvPr id="0" name=""/>
        <dsp:cNvSpPr/>
      </dsp:nvSpPr>
      <dsp:spPr>
        <a:xfrm>
          <a:off x="2830414" y="452654"/>
          <a:ext cx="261012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261012" y="45720"/>
              </a:lnTo>
            </a:path>
          </a:pathLst>
        </a:custGeom>
        <a:noFill/>
        <a:ln w="6350" cap="flat" cmpd="sng" algn="ctr">
          <a:solidFill>
            <a:schemeClr val="accent1">
              <a:shade val="90000"/>
              <a:hueOff val="51928"/>
              <a:satOff val="-1109"/>
              <a:lumOff val="4139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DE" sz="500" kern="1200"/>
        </a:p>
      </dsp:txBody>
      <dsp:txXfrm>
        <a:off x="2953630" y="496916"/>
        <a:ext cx="14580" cy="2916"/>
      </dsp:txXfrm>
    </dsp:sp>
    <dsp:sp modelId="{D6360C9B-8E92-4470-9AE2-3F721F743660}">
      <dsp:nvSpPr>
        <dsp:cNvPr id="0" name=""/>
        <dsp:cNvSpPr/>
      </dsp:nvSpPr>
      <dsp:spPr>
        <a:xfrm>
          <a:off x="1564335" y="118010"/>
          <a:ext cx="1267879" cy="760727"/>
        </a:xfrm>
        <a:prstGeom prst="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4444"/>
                <a:satMod val="103000"/>
                <a:lumMod val="102000"/>
                <a:tint val="94000"/>
              </a:schemeClr>
            </a:gs>
            <a:gs pos="50000">
              <a:schemeClr val="accent1">
                <a:alpha val="90000"/>
                <a:hueOff val="0"/>
                <a:satOff val="0"/>
                <a:lumOff val="0"/>
                <a:alphaOff val="-4444"/>
                <a:satMod val="110000"/>
                <a:lumMod val="100000"/>
                <a:shade val="1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4444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noProof="0" dirty="0"/>
            <a:t>Prototyping</a:t>
          </a:r>
        </a:p>
      </dsp:txBody>
      <dsp:txXfrm>
        <a:off x="1564335" y="118010"/>
        <a:ext cx="1267879" cy="760727"/>
      </dsp:txXfrm>
    </dsp:sp>
    <dsp:sp modelId="{56AB4695-38F3-4158-ACB9-537FD71FB308}">
      <dsp:nvSpPr>
        <dsp:cNvPr id="0" name=""/>
        <dsp:cNvSpPr/>
      </dsp:nvSpPr>
      <dsp:spPr>
        <a:xfrm>
          <a:off x="4389905" y="452654"/>
          <a:ext cx="261012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261012" y="45720"/>
              </a:lnTo>
            </a:path>
          </a:pathLst>
        </a:custGeom>
        <a:noFill/>
        <a:ln w="6350" cap="flat" cmpd="sng" algn="ctr">
          <a:solidFill>
            <a:schemeClr val="accent1">
              <a:shade val="90000"/>
              <a:hueOff val="103857"/>
              <a:satOff val="-2218"/>
              <a:lumOff val="8277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DE" sz="500" kern="1200"/>
        </a:p>
      </dsp:txBody>
      <dsp:txXfrm>
        <a:off x="4513121" y="496916"/>
        <a:ext cx="14580" cy="2916"/>
      </dsp:txXfrm>
    </dsp:sp>
    <dsp:sp modelId="{2F961FB2-7CCD-439A-AE9D-E1CD64D131D6}">
      <dsp:nvSpPr>
        <dsp:cNvPr id="0" name=""/>
        <dsp:cNvSpPr/>
      </dsp:nvSpPr>
      <dsp:spPr>
        <a:xfrm>
          <a:off x="3123826" y="118010"/>
          <a:ext cx="1267879" cy="760727"/>
        </a:xfrm>
        <a:prstGeom prst="rect">
          <a:avLst/>
        </a:prstGeom>
        <a:gradFill rotWithShape="1">
          <a:gsLst>
            <a:gs pos="0">
              <a:schemeClr val="accent3">
                <a:lumMod val="110000"/>
                <a:satMod val="105000"/>
                <a:tint val="67000"/>
              </a:schemeClr>
            </a:gs>
            <a:gs pos="50000">
              <a:schemeClr val="accent3">
                <a:lumMod val="105000"/>
                <a:satMod val="103000"/>
                <a:tint val="73000"/>
              </a:schemeClr>
            </a:gs>
            <a:gs pos="100000">
              <a:schemeClr val="accent3">
                <a:lumMod val="105000"/>
                <a:satMod val="109000"/>
                <a:tint val="81000"/>
              </a:schemeClr>
            </a:gs>
          </a:gsLst>
          <a:lin ang="5400000" scaled="0"/>
        </a:gradFill>
        <a:ln w="38100" cap="flat" cmpd="sng" algn="ctr">
          <a:solidFill>
            <a:srgbClr val="C00000"/>
          </a:solidFill>
          <a:prstDash val="solid"/>
          <a:miter lim="800000"/>
        </a:ln>
        <a:effectLst/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noProof="0" dirty="0"/>
            <a:t>Reproduce results of others</a:t>
          </a:r>
        </a:p>
      </dsp:txBody>
      <dsp:txXfrm>
        <a:off x="3123826" y="118010"/>
        <a:ext cx="1267879" cy="760727"/>
      </dsp:txXfrm>
    </dsp:sp>
    <dsp:sp modelId="{7CC86C9A-17E4-4C9B-9925-BA23E3BF2234}">
      <dsp:nvSpPr>
        <dsp:cNvPr id="0" name=""/>
        <dsp:cNvSpPr/>
      </dsp:nvSpPr>
      <dsp:spPr>
        <a:xfrm>
          <a:off x="5949396" y="452654"/>
          <a:ext cx="261012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261012" y="45720"/>
              </a:lnTo>
            </a:path>
          </a:pathLst>
        </a:custGeom>
        <a:noFill/>
        <a:ln w="6350" cap="flat" cmpd="sng" algn="ctr">
          <a:solidFill>
            <a:schemeClr val="accent1">
              <a:shade val="90000"/>
              <a:hueOff val="155785"/>
              <a:satOff val="-3327"/>
              <a:lumOff val="12416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DE" sz="500" kern="1200"/>
        </a:p>
      </dsp:txBody>
      <dsp:txXfrm>
        <a:off x="6072612" y="496916"/>
        <a:ext cx="14580" cy="2916"/>
      </dsp:txXfrm>
    </dsp:sp>
    <dsp:sp modelId="{AD9A144A-2968-4EBC-984B-8D21DB64C968}">
      <dsp:nvSpPr>
        <dsp:cNvPr id="0" name=""/>
        <dsp:cNvSpPr/>
      </dsp:nvSpPr>
      <dsp:spPr>
        <a:xfrm>
          <a:off x="4683317" y="118010"/>
          <a:ext cx="1267879" cy="760727"/>
        </a:xfrm>
        <a:prstGeom prst="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13333"/>
                <a:satMod val="103000"/>
                <a:lumMod val="102000"/>
                <a:tint val="94000"/>
              </a:schemeClr>
            </a:gs>
            <a:gs pos="50000">
              <a:schemeClr val="accent1">
                <a:alpha val="90000"/>
                <a:hueOff val="0"/>
                <a:satOff val="0"/>
                <a:lumOff val="0"/>
                <a:alphaOff val="-13333"/>
                <a:satMod val="110000"/>
                <a:lumMod val="100000"/>
                <a:shade val="1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13333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noProof="0" dirty="0"/>
            <a:t>Share data</a:t>
          </a:r>
          <a:endParaRPr lang="en-US" sz="1300" kern="1200" noProof="0" dirty="0"/>
        </a:p>
      </dsp:txBody>
      <dsp:txXfrm>
        <a:off x="4683317" y="118010"/>
        <a:ext cx="1267879" cy="760727"/>
      </dsp:txXfrm>
    </dsp:sp>
    <dsp:sp modelId="{5DAE0BA4-1131-467B-ABF4-A5243A011547}">
      <dsp:nvSpPr>
        <dsp:cNvPr id="0" name=""/>
        <dsp:cNvSpPr/>
      </dsp:nvSpPr>
      <dsp:spPr>
        <a:xfrm>
          <a:off x="638783" y="876937"/>
          <a:ext cx="6237964" cy="261012"/>
        </a:xfrm>
        <a:custGeom>
          <a:avLst/>
          <a:gdLst/>
          <a:ahLst/>
          <a:cxnLst/>
          <a:rect l="0" t="0" r="0" b="0"/>
          <a:pathLst>
            <a:path>
              <a:moveTo>
                <a:pt x="6237964" y="0"/>
              </a:moveTo>
              <a:lnTo>
                <a:pt x="6237964" y="147606"/>
              </a:lnTo>
              <a:lnTo>
                <a:pt x="0" y="147606"/>
              </a:lnTo>
              <a:lnTo>
                <a:pt x="0" y="261012"/>
              </a:lnTo>
            </a:path>
          </a:pathLst>
        </a:custGeom>
        <a:noFill/>
        <a:ln w="6350" cap="flat" cmpd="sng" algn="ctr">
          <a:solidFill>
            <a:schemeClr val="accent1">
              <a:shade val="90000"/>
              <a:hueOff val="207713"/>
              <a:satOff val="-4436"/>
              <a:lumOff val="16555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DE" sz="500" kern="1200"/>
        </a:p>
      </dsp:txBody>
      <dsp:txXfrm>
        <a:off x="3601646" y="1005985"/>
        <a:ext cx="312238" cy="2916"/>
      </dsp:txXfrm>
    </dsp:sp>
    <dsp:sp modelId="{138DD13E-C62D-42B9-9A48-44F0681F48BC}">
      <dsp:nvSpPr>
        <dsp:cNvPr id="0" name=""/>
        <dsp:cNvSpPr/>
      </dsp:nvSpPr>
      <dsp:spPr>
        <a:xfrm>
          <a:off x="6242808" y="118010"/>
          <a:ext cx="1267879" cy="760727"/>
        </a:xfrm>
        <a:prstGeom prst="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17778"/>
                <a:satMod val="103000"/>
                <a:lumMod val="102000"/>
                <a:tint val="94000"/>
              </a:schemeClr>
            </a:gs>
            <a:gs pos="50000">
              <a:schemeClr val="accent1">
                <a:alpha val="90000"/>
                <a:hueOff val="0"/>
                <a:satOff val="0"/>
                <a:lumOff val="0"/>
                <a:alphaOff val="-17778"/>
                <a:satMod val="110000"/>
                <a:lumMod val="100000"/>
                <a:shade val="1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17778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noProof="0" dirty="0"/>
            <a:t>Plots</a:t>
          </a:r>
          <a:endParaRPr lang="en-US" sz="1300" kern="1200" noProof="0" dirty="0"/>
        </a:p>
      </dsp:txBody>
      <dsp:txXfrm>
        <a:off x="6242808" y="118010"/>
        <a:ext cx="1267879" cy="760727"/>
      </dsp:txXfrm>
    </dsp:sp>
    <dsp:sp modelId="{EB8C0754-234D-4C87-846E-5C61C457F005}">
      <dsp:nvSpPr>
        <dsp:cNvPr id="0" name=""/>
        <dsp:cNvSpPr/>
      </dsp:nvSpPr>
      <dsp:spPr>
        <a:xfrm>
          <a:off x="1270923" y="1504993"/>
          <a:ext cx="261012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261012" y="45720"/>
              </a:lnTo>
            </a:path>
          </a:pathLst>
        </a:custGeom>
        <a:noFill/>
        <a:ln w="6350" cap="flat" cmpd="sng" algn="ctr">
          <a:solidFill>
            <a:schemeClr val="accent1">
              <a:shade val="90000"/>
              <a:hueOff val="259641"/>
              <a:satOff val="-5544"/>
              <a:lumOff val="20693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DE" sz="500" kern="1200"/>
        </a:p>
      </dsp:txBody>
      <dsp:txXfrm>
        <a:off x="1394138" y="1549255"/>
        <a:ext cx="14580" cy="2916"/>
      </dsp:txXfrm>
    </dsp:sp>
    <dsp:sp modelId="{12CBF256-8EAE-4BCB-BE7B-A92A5FF74F61}">
      <dsp:nvSpPr>
        <dsp:cNvPr id="0" name=""/>
        <dsp:cNvSpPr/>
      </dsp:nvSpPr>
      <dsp:spPr>
        <a:xfrm>
          <a:off x="4843" y="1170350"/>
          <a:ext cx="1267879" cy="760727"/>
        </a:xfrm>
        <a:prstGeom prst="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22222"/>
                <a:satMod val="103000"/>
                <a:lumMod val="102000"/>
                <a:tint val="94000"/>
              </a:schemeClr>
            </a:gs>
            <a:gs pos="50000">
              <a:schemeClr val="accent1">
                <a:alpha val="90000"/>
                <a:hueOff val="0"/>
                <a:satOff val="0"/>
                <a:lumOff val="0"/>
                <a:alphaOff val="-22222"/>
                <a:satMod val="110000"/>
                <a:lumMod val="100000"/>
                <a:shade val="1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22222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noProof="0" dirty="0"/>
            <a:t>Data access</a:t>
          </a:r>
          <a:endParaRPr lang="en-US" sz="1300" kern="1200" noProof="0" dirty="0"/>
        </a:p>
      </dsp:txBody>
      <dsp:txXfrm>
        <a:off x="4843" y="1170350"/>
        <a:ext cx="1267879" cy="760727"/>
      </dsp:txXfrm>
    </dsp:sp>
    <dsp:sp modelId="{EC4FF2E5-7895-4F9A-9C4C-DD65D7A245B8}">
      <dsp:nvSpPr>
        <dsp:cNvPr id="0" name=""/>
        <dsp:cNvSpPr/>
      </dsp:nvSpPr>
      <dsp:spPr>
        <a:xfrm>
          <a:off x="2830414" y="1504993"/>
          <a:ext cx="261012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261012" y="45720"/>
              </a:lnTo>
            </a:path>
          </a:pathLst>
        </a:custGeom>
        <a:noFill/>
        <a:ln w="6350" cap="flat" cmpd="sng" algn="ctr">
          <a:solidFill>
            <a:schemeClr val="accent1">
              <a:shade val="90000"/>
              <a:hueOff val="311570"/>
              <a:satOff val="-6653"/>
              <a:lumOff val="24832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DE" sz="500" kern="1200"/>
        </a:p>
      </dsp:txBody>
      <dsp:txXfrm>
        <a:off x="2953630" y="1549255"/>
        <a:ext cx="14580" cy="2916"/>
      </dsp:txXfrm>
    </dsp:sp>
    <dsp:sp modelId="{D1D67E40-239C-4478-BB63-3F277680D80D}">
      <dsp:nvSpPr>
        <dsp:cNvPr id="0" name=""/>
        <dsp:cNvSpPr/>
      </dsp:nvSpPr>
      <dsp:spPr>
        <a:xfrm>
          <a:off x="1564335" y="1170350"/>
          <a:ext cx="1267879" cy="760727"/>
        </a:xfrm>
        <a:prstGeom prst="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26667"/>
                <a:satMod val="103000"/>
                <a:lumMod val="102000"/>
                <a:tint val="94000"/>
              </a:schemeClr>
            </a:gs>
            <a:gs pos="50000">
              <a:schemeClr val="accent1">
                <a:alpha val="90000"/>
                <a:hueOff val="0"/>
                <a:satOff val="0"/>
                <a:lumOff val="0"/>
                <a:alphaOff val="-26667"/>
                <a:satMod val="110000"/>
                <a:lumMod val="100000"/>
                <a:shade val="1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26667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noProof="0" dirty="0"/>
            <a:t>Develop software</a:t>
          </a:r>
          <a:endParaRPr lang="en-US" sz="1300" kern="1200" noProof="0" dirty="0"/>
        </a:p>
      </dsp:txBody>
      <dsp:txXfrm>
        <a:off x="1564335" y="1170350"/>
        <a:ext cx="1267879" cy="760727"/>
      </dsp:txXfrm>
    </dsp:sp>
    <dsp:sp modelId="{67632311-25E6-4AAA-8343-FA0DAA4F20E7}">
      <dsp:nvSpPr>
        <dsp:cNvPr id="0" name=""/>
        <dsp:cNvSpPr/>
      </dsp:nvSpPr>
      <dsp:spPr>
        <a:xfrm>
          <a:off x="4389905" y="1504993"/>
          <a:ext cx="261012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261012" y="45720"/>
              </a:lnTo>
            </a:path>
          </a:pathLst>
        </a:custGeom>
        <a:noFill/>
        <a:ln w="6350" cap="flat" cmpd="sng" algn="ctr">
          <a:solidFill>
            <a:schemeClr val="accent1">
              <a:shade val="90000"/>
              <a:hueOff val="363498"/>
              <a:satOff val="-7762"/>
              <a:lumOff val="2897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DE" sz="500" kern="1200"/>
        </a:p>
      </dsp:txBody>
      <dsp:txXfrm>
        <a:off x="4513121" y="1549255"/>
        <a:ext cx="14580" cy="2916"/>
      </dsp:txXfrm>
    </dsp:sp>
    <dsp:sp modelId="{8EDC1699-6392-4DF5-8B3D-6121F4DCDBC4}">
      <dsp:nvSpPr>
        <dsp:cNvPr id="0" name=""/>
        <dsp:cNvSpPr/>
      </dsp:nvSpPr>
      <dsp:spPr>
        <a:xfrm>
          <a:off x="3123826" y="1170350"/>
          <a:ext cx="1267879" cy="760727"/>
        </a:xfrm>
        <a:prstGeom prst="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31111"/>
                <a:satMod val="103000"/>
                <a:lumMod val="102000"/>
                <a:tint val="94000"/>
              </a:schemeClr>
            </a:gs>
            <a:gs pos="50000">
              <a:schemeClr val="accent1">
                <a:alpha val="90000"/>
                <a:hueOff val="0"/>
                <a:satOff val="0"/>
                <a:lumOff val="0"/>
                <a:alphaOff val="-31111"/>
                <a:satMod val="110000"/>
                <a:lumMod val="100000"/>
                <a:shade val="1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31111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noProof="0" dirty="0"/>
            <a:t>Funding</a:t>
          </a:r>
          <a:endParaRPr lang="en-US" sz="1300" kern="1200" noProof="0" dirty="0"/>
        </a:p>
      </dsp:txBody>
      <dsp:txXfrm>
        <a:off x="3123826" y="1170350"/>
        <a:ext cx="1267879" cy="760727"/>
      </dsp:txXfrm>
    </dsp:sp>
    <dsp:sp modelId="{61E9C89E-997B-4FCF-B8F7-3E52958666C2}">
      <dsp:nvSpPr>
        <dsp:cNvPr id="0" name=""/>
        <dsp:cNvSpPr/>
      </dsp:nvSpPr>
      <dsp:spPr>
        <a:xfrm>
          <a:off x="5949396" y="1504993"/>
          <a:ext cx="261012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261012" y="45720"/>
              </a:lnTo>
            </a:path>
          </a:pathLst>
        </a:custGeom>
        <a:noFill/>
        <a:ln w="6350" cap="flat" cmpd="sng" algn="ctr">
          <a:solidFill>
            <a:schemeClr val="accent1">
              <a:shade val="90000"/>
              <a:hueOff val="415426"/>
              <a:satOff val="-8871"/>
              <a:lumOff val="33109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DE" sz="500" kern="1200"/>
        </a:p>
      </dsp:txBody>
      <dsp:txXfrm>
        <a:off x="6072612" y="1549255"/>
        <a:ext cx="14580" cy="2916"/>
      </dsp:txXfrm>
    </dsp:sp>
    <dsp:sp modelId="{B294BB5F-811A-4F78-99AD-EDC8E40A3246}">
      <dsp:nvSpPr>
        <dsp:cNvPr id="0" name=""/>
        <dsp:cNvSpPr/>
      </dsp:nvSpPr>
      <dsp:spPr>
        <a:xfrm>
          <a:off x="4683317" y="1170350"/>
          <a:ext cx="1267879" cy="760727"/>
        </a:xfrm>
        <a:prstGeom prst="rect">
          <a:avLst/>
        </a:prstGeom>
        <a:gradFill rotWithShape="1">
          <a:gsLst>
            <a:gs pos="0">
              <a:schemeClr val="accent3">
                <a:lumMod val="110000"/>
                <a:satMod val="105000"/>
                <a:tint val="67000"/>
              </a:schemeClr>
            </a:gs>
            <a:gs pos="50000">
              <a:schemeClr val="accent3">
                <a:lumMod val="105000"/>
                <a:satMod val="103000"/>
                <a:tint val="73000"/>
              </a:schemeClr>
            </a:gs>
            <a:gs pos="100000">
              <a:schemeClr val="accent3">
                <a:lumMod val="105000"/>
                <a:satMod val="109000"/>
                <a:tint val="81000"/>
              </a:schemeClr>
            </a:gs>
          </a:gsLst>
          <a:lin ang="5400000" scaled="0"/>
        </a:gradFill>
        <a:ln w="38100" cap="flat" cmpd="sng" algn="ctr">
          <a:solidFill>
            <a:srgbClr val="C00000"/>
          </a:solidFill>
          <a:prstDash val="solid"/>
          <a:miter lim="800000"/>
        </a:ln>
        <a:effectLst/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noProof="0" dirty="0"/>
            <a:t>Hardware</a:t>
          </a:r>
          <a:endParaRPr lang="en-US" sz="1300" kern="1200" noProof="0" dirty="0"/>
        </a:p>
      </dsp:txBody>
      <dsp:txXfrm>
        <a:off x="4683317" y="1170350"/>
        <a:ext cx="1267879" cy="760727"/>
      </dsp:txXfrm>
    </dsp:sp>
    <dsp:sp modelId="{FFB905BE-48CA-4DA8-A496-0047538C7CC1}">
      <dsp:nvSpPr>
        <dsp:cNvPr id="0" name=""/>
        <dsp:cNvSpPr/>
      </dsp:nvSpPr>
      <dsp:spPr>
        <a:xfrm>
          <a:off x="6242808" y="1170350"/>
          <a:ext cx="1267879" cy="760727"/>
        </a:xfrm>
        <a:prstGeom prst="rect">
          <a:avLst/>
        </a:prstGeom>
        <a:gradFill rotWithShape="1">
          <a:gsLst>
            <a:gs pos="0">
              <a:schemeClr val="accent3">
                <a:lumMod val="110000"/>
                <a:satMod val="105000"/>
                <a:tint val="67000"/>
              </a:schemeClr>
            </a:gs>
            <a:gs pos="50000">
              <a:schemeClr val="accent3">
                <a:lumMod val="105000"/>
                <a:satMod val="103000"/>
                <a:tint val="73000"/>
              </a:schemeClr>
            </a:gs>
            <a:gs pos="100000">
              <a:schemeClr val="accent3">
                <a:lumMod val="105000"/>
                <a:satMod val="109000"/>
                <a:tint val="81000"/>
              </a:schemeClr>
            </a:gs>
          </a:gsLst>
          <a:lin ang="5400000" scaled="0"/>
        </a:gradFill>
        <a:ln w="38100" cap="flat" cmpd="sng" algn="ctr">
          <a:solidFill>
            <a:srgbClr val="C00000"/>
          </a:solidFill>
          <a:prstDash val="solid"/>
          <a:miter lim="800000"/>
        </a:ln>
        <a:effectLst/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noProof="0" dirty="0"/>
            <a:t>Infrastructure</a:t>
          </a:r>
          <a:endParaRPr lang="en-US" sz="1300" kern="1200" noProof="0" dirty="0"/>
        </a:p>
      </dsp:txBody>
      <dsp:txXfrm>
        <a:off x="6242808" y="1170350"/>
        <a:ext cx="1267879" cy="76072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bProcess3">
  <dgm:title val=""/>
  <dgm:desc val=""/>
  <dgm:catLst>
    <dgm:cat type="process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bkpt" val="endCnv"/>
        </dgm:alg>
      </dgm:if>
      <dgm:else name="Name3">
        <dgm:alg type="snake">
          <dgm:param type="grDir" val="tR"/>
          <dgm:param type="flowDir" val="row"/>
          <dgm:param type="contDir" val="same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23"/>
      <dgm:constr type="sp" refType="w" refFor="ch" refForName="sibTrans" op="equ"/>
      <dgm:constr type="userB" for="des" forName="connectorText" refType="sp"/>
      <dgm:constr type="primFontSz" for="ch" ptType="node" op="equ" val="65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 fact="0.6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choose name="Name4">
            <dgm:if name="Name5" axis="self" func="var" arg="dir" op="equ" val="norm">
              <dgm:alg type="conn">
                <dgm:param type="connRout" val="bend"/>
                <dgm:param type="dim" val="1D"/>
                <dgm:param type="begPts" val="midR bCtr"/>
                <dgm:param type="endPts" val="midL tCtr"/>
              </dgm:alg>
            </dgm:if>
            <dgm:else name="Name6">
              <dgm:alg type="conn">
                <dgm:param type="connRout" val="bend"/>
                <dgm:param type="dim" val="1D"/>
                <dgm:param type="begPts" val="midL bCtr"/>
                <dgm:param type="endPts" val="midR tCt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 val="-0.05"/>
            <dgm:constr type="endPad" val="0.9"/>
            <dgm:constr type="userA" for="ch" ref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userA"/>
              <dgm:constr type="userB"/>
              <dgm:constr type="w" refType="userA" fact="0.05"/>
              <dgm:constr type="h" refType="userB" fact="0.01"/>
              <dgm:constr type="lMarg" val="1"/>
              <dgm:constr type="rMarg" val="1"/>
              <dgm:constr type="tMarg"/>
              <dgm:constr type="bMarg"/>
            </dgm:constrLst>
            <dgm:ruleLst>
              <dgm:rule type="w" val="NaN" fact="0.6" max="NaN"/>
              <dgm:rule type="h" val="NaN" fact="0.6" max="NaN"/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bProcess3">
  <dgm:title val=""/>
  <dgm:desc val=""/>
  <dgm:catLst>
    <dgm:cat type="process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bkpt" val="endCnv"/>
        </dgm:alg>
      </dgm:if>
      <dgm:else name="Name3">
        <dgm:alg type="snake">
          <dgm:param type="grDir" val="tR"/>
          <dgm:param type="flowDir" val="row"/>
          <dgm:param type="contDir" val="same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23"/>
      <dgm:constr type="sp" refType="w" refFor="ch" refForName="sibTrans" op="equ"/>
      <dgm:constr type="userB" for="des" forName="connectorText" refType="sp"/>
      <dgm:constr type="primFontSz" for="ch" ptType="node" op="equ" val="65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 fact="0.6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choose name="Name4">
            <dgm:if name="Name5" axis="self" func="var" arg="dir" op="equ" val="norm">
              <dgm:alg type="conn">
                <dgm:param type="connRout" val="bend"/>
                <dgm:param type="dim" val="1D"/>
                <dgm:param type="begPts" val="midR bCtr"/>
                <dgm:param type="endPts" val="midL tCtr"/>
              </dgm:alg>
            </dgm:if>
            <dgm:else name="Name6">
              <dgm:alg type="conn">
                <dgm:param type="connRout" val="bend"/>
                <dgm:param type="dim" val="1D"/>
                <dgm:param type="begPts" val="midL bCtr"/>
                <dgm:param type="endPts" val="midR tCt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 val="-0.05"/>
            <dgm:constr type="endPad" val="0.9"/>
            <dgm:constr type="userA" for="ch" ref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userA"/>
              <dgm:constr type="userB"/>
              <dgm:constr type="w" refType="userA" fact="0.05"/>
              <dgm:constr type="h" refType="userB" fact="0.01"/>
              <dgm:constr type="lMarg" val="1"/>
              <dgm:constr type="rMarg" val="1"/>
              <dgm:constr type="tMarg"/>
              <dgm:constr type="bMarg"/>
            </dgm:constrLst>
            <dgm:ruleLst>
              <dgm:rule type="w" val="NaN" fact="0.6" max="NaN"/>
              <dgm:rule type="h" val="NaN" fact="0.6" max="NaN"/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2D779C-16ED-4233-8C70-B9D3C53390A9}" type="datetimeFigureOut">
              <a:rPr lang="en-US" smtClean="0"/>
              <a:t>3/19/2025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25D691-3DC2-47CE-BE9F-F07D455D41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0040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C370B4-1DB1-4CDD-98C8-BCFB83F1AA1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6451D47-C805-4A50-8D50-7273822733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B86C5F-3F3E-4E36-96A1-B2E459725E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FD161-CA89-456D-836A-A4A92A8E3F72}" type="datetime1">
              <a:rPr lang="en-US" smtClean="0"/>
              <a:t>3/19/2025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2F8968-D241-4E7C-9A3E-7881378A66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EXCOSM-2025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D4A81-A317-4969-B917-FADB21EAAB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18E82-94EF-4D0A-ACF0-9BE765C6F27D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Grafik 2">
            <a:extLst>
              <a:ext uri="{FF2B5EF4-FFF2-40B4-BE49-F238E27FC236}">
                <a16:creationId xmlns:a16="http://schemas.microsoft.com/office/drawing/2014/main" id="{9130C699-B038-47EF-A5D3-697EEB96654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4199" y="136525"/>
            <a:ext cx="724001" cy="1143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67365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139636-A64C-4037-A9F1-2B01650B00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9E535AC-E672-4ED9-9E8B-84AE973CD79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E5C97E-1408-47C6-A5B4-B30B147D9A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D01D8-3E95-4D07-9C4D-5F934AFACEED}" type="datetime1">
              <a:rPr lang="en-US" smtClean="0"/>
              <a:t>3/19/2025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FB411E-658E-4673-885C-DEA6F1EBFD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EXCOSM-2025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CCEDC9-F6FF-4BD2-8DC8-782D5E55A7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18E82-94EF-4D0A-ACF0-9BE765C6F2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90032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71EB8F3-A9F8-49B4-B04B-A2C0839E45F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CDEA950-BDE5-4D51-8836-A7CACE9E56B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3D93FF-F841-4F0C-B512-B3D77F6210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71021-F4EA-48D5-A759-17310A2C1486}" type="datetime1">
              <a:rPr lang="en-US" smtClean="0"/>
              <a:t>3/19/2025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60EF4F-7845-4607-9B05-59A8A72C35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EXCOSM-2025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6B4498-30D1-4CD9-BB44-AAB0148324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18E82-94EF-4D0A-ACF0-9BE765C6F2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0019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CFC912-03F9-4A96-BDDB-EF5B14F4A2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41463D-190C-41EF-9423-C5860A190A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44A747-DF67-405E-8DA4-F23287278E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BFA37C-9259-4072-A669-1AFCE7F2EBF8}" type="datetime1">
              <a:rPr lang="en-US" smtClean="0"/>
              <a:t>3/19/2025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7C2660-FB30-4A4D-8103-3901D6D739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EXCOSM-2025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A8D602-7324-4673-B012-A2BB257DC9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18E82-94EF-4D0A-ACF0-9BE765C6F27D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Grafik 2">
            <a:extLst>
              <a:ext uri="{FF2B5EF4-FFF2-40B4-BE49-F238E27FC236}">
                <a16:creationId xmlns:a16="http://schemas.microsoft.com/office/drawing/2014/main" id="{ACBF35E7-ECFE-40E1-9874-5D27090A33F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724001" cy="1143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6478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6CCD0B-DF24-4C2F-B47E-6B1784E090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8232302-CCAE-4299-B6C5-7BEA07F630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F72530-79CD-4CF7-82D5-E63B41A9B0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2D6AD1-11E9-4443-A703-B47984D40F37}" type="datetime1">
              <a:rPr lang="en-US" smtClean="0"/>
              <a:t>3/19/2025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97F33A-8D4D-4682-A31E-A34F14DFE0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EXCOSM-2025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606E17-F982-4752-9277-6A5EFA948B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18E82-94EF-4D0A-ACF0-9BE765C6F2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71122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DADC96-4586-478A-B6E4-7A839132C8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F0D2F9-90B7-4BDB-8372-5B11AF7DCB1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3C77886-5A64-43D8-9B40-6524964538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7C9CFB1-F988-40EB-A5ED-14169E776B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D03F0-4251-48AC-863C-FE33CECC5363}" type="datetime1">
              <a:rPr lang="en-US" smtClean="0"/>
              <a:t>3/19/2025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F03690-82DE-4300-B34F-E32A6EA70F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EXCOSM-2025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0BE674-580D-4DF2-8D45-DE4B2344C8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18E82-94EF-4D0A-ACF0-9BE765C6F27D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Grafik 2">
            <a:extLst>
              <a:ext uri="{FF2B5EF4-FFF2-40B4-BE49-F238E27FC236}">
                <a16:creationId xmlns:a16="http://schemas.microsoft.com/office/drawing/2014/main" id="{2A0D60A4-BA6E-47A0-84DA-B16CAC3BD87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724001" cy="1143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07444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98B4E4-6507-4A3C-900B-CB39DB192A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D97BAAB-1289-49BD-85EB-1EE4884107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FE88060-6C5D-4860-A120-AC8EC14F6F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C1CF2CD-80F1-40A2-A0CF-0FA16398232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AC75675-9845-4192-A399-77CE9B48B65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8446646-D8EF-42E3-BA2C-FB02156D17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CA6A8-B437-4AB8-A19E-C4FDA0B0457F}" type="datetime1">
              <a:rPr lang="en-US" smtClean="0"/>
              <a:t>3/19/2025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3E4592B-52A4-47BE-8C13-50AA26851E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EXCOSM-2025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F7D4F78-FFD5-4B9C-BE58-2C0C12834D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18E82-94EF-4D0A-ACF0-9BE765C6F27D}" type="slidenum">
              <a:rPr lang="en-US" smtClean="0"/>
              <a:t>‹#›</a:t>
            </a:fld>
            <a:endParaRPr lang="en-US"/>
          </a:p>
        </p:txBody>
      </p:sp>
      <p:pic>
        <p:nvPicPr>
          <p:cNvPr id="10" name="Grafik 2">
            <a:extLst>
              <a:ext uri="{FF2B5EF4-FFF2-40B4-BE49-F238E27FC236}">
                <a16:creationId xmlns:a16="http://schemas.microsoft.com/office/drawing/2014/main" id="{CDD93357-00E8-4AD7-9580-B22521DAD90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724001" cy="1143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77001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E21A28-99E9-46EA-BDA8-A5714EB27F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1CB611C-AF24-469D-8413-261A3FEDCC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31A158-6334-41EA-B3B3-FAB277886D13}" type="datetime1">
              <a:rPr lang="en-US" smtClean="0"/>
              <a:t>3/19/2025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85536DF-2D90-4CD1-9552-BF7EA4658B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EXCOSM-2025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7AE9A0F-2472-42C2-9E5B-85FA435008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18E82-94EF-4D0A-ACF0-9BE765C6F27D}" type="slidenum">
              <a:rPr lang="en-US" smtClean="0"/>
              <a:t>‹#›</a:t>
            </a:fld>
            <a:endParaRPr lang="en-US"/>
          </a:p>
        </p:txBody>
      </p:sp>
      <p:pic>
        <p:nvPicPr>
          <p:cNvPr id="6" name="Grafik 2">
            <a:extLst>
              <a:ext uri="{FF2B5EF4-FFF2-40B4-BE49-F238E27FC236}">
                <a16:creationId xmlns:a16="http://schemas.microsoft.com/office/drawing/2014/main" id="{EAC7D09F-F48F-4C4F-8929-F3024A43C59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138" y="48007"/>
            <a:ext cx="724001" cy="1143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09357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C662F8F-D5F5-4A36-947A-325EEBF89D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659D1-123C-488D-923A-16AC51B32651}" type="datetime1">
              <a:rPr lang="en-US" smtClean="0"/>
              <a:t>3/19/2025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573B1E-A51D-4200-9FE4-51BB36842D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EXCOSM-2025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E7D328-C851-40BD-8822-95E8800124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18E82-94EF-4D0A-ACF0-9BE765C6F27D}" type="slidenum">
              <a:rPr lang="en-US" smtClean="0"/>
              <a:t>‹#›</a:t>
            </a:fld>
            <a:endParaRPr lang="en-US"/>
          </a:p>
        </p:txBody>
      </p:sp>
      <p:pic>
        <p:nvPicPr>
          <p:cNvPr id="5" name="Grafik 2">
            <a:extLst>
              <a:ext uri="{FF2B5EF4-FFF2-40B4-BE49-F238E27FC236}">
                <a16:creationId xmlns:a16="http://schemas.microsoft.com/office/drawing/2014/main" id="{36A42216-AB56-4A9A-8A19-216FF16C6AE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724001" cy="1143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04036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4D0141-9259-4EDA-B14D-2228225405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EB865C-8D4C-401A-A27C-495E68DADF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CC5D259-7834-4BB0-869A-13D9AFDB8A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B355A70-E0C7-4407-85DE-FC4565DE74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8FF5B-1F04-44C1-97B8-0CCF8A7BED82}" type="datetime1">
              <a:rPr lang="en-US" smtClean="0"/>
              <a:t>3/19/2025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AAFBE78-73AA-49D6-8A9D-D89663A068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EXCOSM-2025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6ABE5FD-113A-46F3-91F9-FEE73FD575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18E82-94EF-4D0A-ACF0-9BE765C6F2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48119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6E9808-2684-4ADA-ACF3-1B010AD9D8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4955E8C-0E21-462B-BEF7-C67527F41DD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1F9A4FC-E2B3-4B41-9B18-AAE56F470C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2A33B95-CE74-4139-8936-7F25AA5B40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F2530-75CA-46BC-B2CC-1FC4D1606E5F}" type="datetime1">
              <a:rPr lang="en-US" smtClean="0"/>
              <a:t>3/19/2025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3E8191-811F-49AC-8E07-B8F63141AC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EXCOSM-2025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CC37CA2-571E-44BE-8FFD-8D0D0B0297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18E82-94EF-4D0A-ACF0-9BE765C6F2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67595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24E59CD-59E1-4233-9F21-AB31935220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989DF93-9604-43BE-8AFB-668F7D225B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F9E6EB-B9E6-4457-AFD6-9B696F0AA0D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2CDAFB-B4C9-454B-AA22-CA8C9275FE7A}" type="datetime1">
              <a:rPr lang="en-US" smtClean="0"/>
              <a:t>3/19/2025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B31177-FEE3-4F26-8700-ED702B67175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EXCOSM-2025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896F2F-84E1-4B60-B55F-1126140C58C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D18E82-94EF-4D0A-ACF0-9BE765C6F2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9184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13" Type="http://schemas.openxmlformats.org/officeDocument/2006/relationships/diagramColors" Target="../diagrams/colors2.xml"/><Relationship Id="rId3" Type="http://schemas.openxmlformats.org/officeDocument/2006/relationships/image" Target="../media/image3.png"/><Relationship Id="rId7" Type="http://schemas.openxmlformats.org/officeDocument/2006/relationships/diagramQuickStyle" Target="../diagrams/quickStyle1.xml"/><Relationship Id="rId12" Type="http://schemas.openxmlformats.org/officeDocument/2006/relationships/diagramQuickStyle" Target="../diagrams/quickStyle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1.xml"/><Relationship Id="rId11" Type="http://schemas.openxmlformats.org/officeDocument/2006/relationships/diagramLayout" Target="../diagrams/layout2.xml"/><Relationship Id="rId5" Type="http://schemas.openxmlformats.org/officeDocument/2006/relationships/diagramData" Target="../diagrams/data1.xml"/><Relationship Id="rId10" Type="http://schemas.openxmlformats.org/officeDocument/2006/relationships/diagramData" Target="../diagrams/data2.xml"/><Relationship Id="rId4" Type="http://schemas.openxmlformats.org/officeDocument/2006/relationships/image" Target="../media/image4.png"/><Relationship Id="rId9" Type="http://schemas.microsoft.com/office/2007/relationships/diagramDrawing" Target="../diagrams/drawing1.xml"/><Relationship Id="rId14" Type="http://schemas.microsoft.com/office/2007/relationships/diagramDrawing" Target="../diagrams/drawing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13" Type="http://schemas.openxmlformats.org/officeDocument/2006/relationships/diagramColors" Target="../diagrams/colors4.xml"/><Relationship Id="rId3" Type="http://schemas.openxmlformats.org/officeDocument/2006/relationships/image" Target="../media/image3.png"/><Relationship Id="rId7" Type="http://schemas.openxmlformats.org/officeDocument/2006/relationships/diagramQuickStyle" Target="../diagrams/quickStyle3.xml"/><Relationship Id="rId12" Type="http://schemas.openxmlformats.org/officeDocument/2006/relationships/diagramQuickStyle" Target="../diagrams/quickStyle4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3.xml"/><Relationship Id="rId11" Type="http://schemas.openxmlformats.org/officeDocument/2006/relationships/diagramLayout" Target="../diagrams/layout4.xml"/><Relationship Id="rId5" Type="http://schemas.openxmlformats.org/officeDocument/2006/relationships/diagramData" Target="../diagrams/data3.xml"/><Relationship Id="rId10" Type="http://schemas.openxmlformats.org/officeDocument/2006/relationships/diagramData" Target="../diagrams/data4.xml"/><Relationship Id="rId4" Type="http://schemas.openxmlformats.org/officeDocument/2006/relationships/image" Target="../media/image4.png"/><Relationship Id="rId9" Type="http://schemas.microsoft.com/office/2007/relationships/diagramDrawing" Target="../diagrams/drawing3.xml"/><Relationship Id="rId14" Type="http://schemas.microsoft.com/office/2007/relationships/diagramDrawing" Target="../diagrams/drawing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5B3D5E-EA3B-4E88-8B3F-EFD527C30A6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sz="5300" dirty="0"/>
              <a:t>High-Performance Computing (HPC)</a:t>
            </a:r>
            <a:endParaRPr lang="en-US" b="1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09200E3-3D7E-458B-8148-FF8347E9AA7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856038"/>
            <a:ext cx="9144000" cy="2133599"/>
          </a:xfrm>
        </p:spPr>
        <p:txBody>
          <a:bodyPr>
            <a:normAutofit fontScale="55000" lnSpcReduction="20000"/>
          </a:bodyPr>
          <a:lstStyle/>
          <a:p>
            <a:pPr>
              <a:lnSpc>
                <a:spcPct val="170000"/>
              </a:lnSpc>
            </a:pPr>
            <a:r>
              <a:rPr lang="en-GB" sz="3600" b="1" dirty="0"/>
              <a:t>Understanding the Power of Supercomputers</a:t>
            </a:r>
            <a:br>
              <a:rPr lang="en-GB" sz="3600" b="1" dirty="0"/>
            </a:br>
            <a:r>
              <a:rPr lang="en-GB" sz="2800" b="1" dirty="0"/>
              <a:t>An Introduction for Beginners</a:t>
            </a:r>
            <a:endParaRPr lang="en-GB" sz="3400" dirty="0"/>
          </a:p>
          <a:p>
            <a:r>
              <a:rPr lang="en-GB" sz="3400" dirty="0"/>
              <a:t>Dr A.Khalatyan</a:t>
            </a:r>
          </a:p>
          <a:p>
            <a:r>
              <a:rPr lang="en-GB" dirty="0"/>
              <a:t>Researcher at eScience/Supercomputing/IT</a:t>
            </a:r>
          </a:p>
          <a:p>
            <a:r>
              <a:rPr lang="en-GB" dirty="0"/>
              <a:t>Leibniz-</a:t>
            </a:r>
            <a:r>
              <a:rPr lang="en-GB" dirty="0" err="1"/>
              <a:t>Institut</a:t>
            </a:r>
            <a:r>
              <a:rPr lang="en-GB" dirty="0"/>
              <a:t> </a:t>
            </a:r>
            <a:r>
              <a:rPr lang="en-GB" dirty="0" err="1"/>
              <a:t>für</a:t>
            </a:r>
            <a:r>
              <a:rPr lang="en-GB" dirty="0"/>
              <a:t> </a:t>
            </a:r>
            <a:r>
              <a:rPr lang="en-GB" dirty="0" err="1"/>
              <a:t>Astrophysik</a:t>
            </a:r>
            <a:r>
              <a:rPr lang="en-GB" dirty="0"/>
              <a:t> Potsdam (AIP), Germany</a:t>
            </a:r>
          </a:p>
          <a:p>
            <a:r>
              <a:rPr lang="en-US" dirty="0"/>
              <a:t>AIP,</a:t>
            </a:r>
            <a:r>
              <a:rPr lang="en-GB" dirty="0"/>
              <a:t>2025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88091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CA495ED-A9C4-463C-9D97-8154248731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But GPUs are following Huang’s Law</a:t>
            </a:r>
          </a:p>
        </p:txBody>
      </p:sp>
      <p:pic>
        <p:nvPicPr>
          <p:cNvPr id="2052" name="Picture 4" descr="1000x leap in GPU performance in a decade">
            <a:extLst>
              <a:ext uri="{FF2B5EF4-FFF2-40B4-BE49-F238E27FC236}">
                <a16:creationId xmlns:a16="http://schemas.microsoft.com/office/drawing/2014/main" id="{19614689-5CFA-4CC0-9F35-A67D136720A7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3322" y="1629682"/>
            <a:ext cx="7859726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4DBAC54-83D0-4257-BF8F-C2F3145F42AB}"/>
              </a:ext>
            </a:extLst>
          </p:cNvPr>
          <p:cNvSpPr txBox="1"/>
          <p:nvPr/>
        </p:nvSpPr>
        <p:spPr>
          <a:xfrm>
            <a:off x="357744" y="6075866"/>
            <a:ext cx="97422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He observed that Nvidia's GPUs were "25 times faster than five years ago“!</a:t>
            </a:r>
            <a:endParaRPr lang="en-US" dirty="0"/>
          </a:p>
        </p:txBody>
      </p:sp>
      <p:pic>
        <p:nvPicPr>
          <p:cNvPr id="2054" name="Picture 6">
            <a:extLst>
              <a:ext uri="{FF2B5EF4-FFF2-40B4-BE49-F238E27FC236}">
                <a16:creationId xmlns:a16="http://schemas.microsoft.com/office/drawing/2014/main" id="{68C9F19C-0C93-4ED0-B955-5D24E931ED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4276" y="1338790"/>
            <a:ext cx="7859725" cy="4737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37D689A-5977-4A37-82FD-602DB6F584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EXCOSM-2025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6AF78CE-2997-4FCA-AABB-6B775A1AA6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18E82-94EF-4D0A-ACF0-9BE765C6F27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6257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D20988-105F-4652-9D6F-6290D9BAAB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i="0" dirty="0">
                <a:effectLst/>
                <a:latin typeface="-apple-system"/>
              </a:rPr>
              <a:t>Components of an HPC System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679D54-9B76-4CBA-8C06-A90FDFA667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>
              <a:buFont typeface="Arial" panose="020B0604020202020204" pitchFamily="34" charset="0"/>
              <a:buChar char="•"/>
            </a:pPr>
            <a:r>
              <a:rPr lang="en-GB" b="1" i="0" dirty="0">
                <a:solidFill>
                  <a:srgbClr val="1F2328"/>
                </a:solidFill>
                <a:effectLst/>
                <a:latin typeface="-apple-system"/>
              </a:rPr>
              <a:t>Compute Nodes</a:t>
            </a:r>
            <a:r>
              <a:rPr lang="en-GB" b="0" i="0" dirty="0">
                <a:solidFill>
                  <a:srgbClr val="1F2328"/>
                </a:solidFill>
                <a:effectLst/>
                <a:latin typeface="-apple-system"/>
              </a:rPr>
              <a:t>: Thousands of processors working together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1" i="0" dirty="0">
                <a:solidFill>
                  <a:srgbClr val="1F2328"/>
                </a:solidFill>
                <a:effectLst/>
                <a:latin typeface="-apple-system"/>
              </a:rPr>
              <a:t>Network</a:t>
            </a:r>
            <a:r>
              <a:rPr lang="en-GB" b="0" i="0" dirty="0">
                <a:solidFill>
                  <a:srgbClr val="1F2328"/>
                </a:solidFill>
                <a:effectLst/>
                <a:latin typeface="-apple-system"/>
              </a:rPr>
              <a:t>: High-speed, low-latency interconnects (InfiniBand, </a:t>
            </a:r>
            <a:r>
              <a:rPr lang="en-GB" b="0" i="0" dirty="0" err="1">
                <a:solidFill>
                  <a:srgbClr val="1F2328"/>
                </a:solidFill>
                <a:effectLst/>
                <a:latin typeface="-apple-system"/>
              </a:rPr>
              <a:t>OmniPath</a:t>
            </a:r>
            <a:r>
              <a:rPr lang="en-GB" b="0" i="0" dirty="0">
                <a:solidFill>
                  <a:srgbClr val="1F2328"/>
                </a:solidFill>
                <a:effectLst/>
                <a:latin typeface="-apple-system"/>
              </a:rPr>
              <a:t>), 100+ Gb/s, &lt;1 microsecond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1" i="0" dirty="0">
                <a:solidFill>
                  <a:srgbClr val="1F2328"/>
                </a:solidFill>
                <a:effectLst/>
                <a:latin typeface="-apple-system"/>
              </a:rPr>
              <a:t>Storage Systems</a:t>
            </a:r>
            <a:r>
              <a:rPr lang="en-GB" b="0" i="0" dirty="0">
                <a:solidFill>
                  <a:srgbClr val="1F2328"/>
                </a:solidFill>
                <a:effectLst/>
                <a:latin typeface="-apple-system"/>
              </a:rPr>
              <a:t>: Parallel file systems handling petabytes of data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1" i="0" dirty="0">
                <a:solidFill>
                  <a:srgbClr val="1F2328"/>
                </a:solidFill>
                <a:effectLst/>
                <a:latin typeface="-apple-system"/>
              </a:rPr>
              <a:t>Operating System</a:t>
            </a:r>
            <a:r>
              <a:rPr lang="en-GB" b="0" i="0" dirty="0">
                <a:solidFill>
                  <a:srgbClr val="1F2328"/>
                </a:solidFill>
                <a:effectLst/>
                <a:latin typeface="-apple-system"/>
              </a:rPr>
              <a:t>: Specialized Linux distributions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1" i="0" dirty="0">
                <a:solidFill>
                  <a:srgbClr val="1F2328"/>
                </a:solidFill>
                <a:effectLst/>
                <a:latin typeface="-apple-system"/>
              </a:rPr>
              <a:t>Job Scheduler</a:t>
            </a:r>
            <a:r>
              <a:rPr lang="en-GB" b="0" i="0" dirty="0">
                <a:solidFill>
                  <a:srgbClr val="1F2328"/>
                </a:solidFill>
                <a:effectLst/>
                <a:latin typeface="-apple-system"/>
              </a:rPr>
              <a:t>: Software that manages computing resources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1" i="0" dirty="0">
                <a:solidFill>
                  <a:srgbClr val="1F2328"/>
                </a:solidFill>
                <a:effectLst/>
                <a:latin typeface="-apple-system"/>
              </a:rPr>
              <a:t>Power &amp; Cooling</a:t>
            </a:r>
            <a:r>
              <a:rPr lang="en-GB" b="0" i="0" dirty="0">
                <a:solidFill>
                  <a:srgbClr val="1F2328"/>
                </a:solidFill>
                <a:effectLst/>
                <a:latin typeface="-apple-system"/>
              </a:rPr>
              <a:t>: Advanced infrastructure to maintain operation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D518785-E67E-4DB9-8289-D6C76AA38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EXCOSM-2025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D937FF2-1BF9-4157-BDFC-5BA3BF20DD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18E82-94EF-4D0A-ACF0-9BE765C6F27D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59209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01AFE0-9B95-44B6-B1F2-B23B239A38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i="0" dirty="0">
                <a:effectLst/>
                <a:latin typeface="-apple-system"/>
              </a:rPr>
              <a:t>HPC Architecture Basics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6E79F4-4C9C-4A45-A2C2-5797A9E954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sz="3200" b="1" dirty="0"/>
              <a:t>Key Architectural Models:</a:t>
            </a:r>
            <a:endParaRPr lang="en-GB" sz="3200" dirty="0"/>
          </a:p>
          <a:p>
            <a:pPr lvl="1"/>
            <a:endParaRPr lang="en-GB" sz="2800" b="1" dirty="0"/>
          </a:p>
          <a:p>
            <a:pPr lvl="1"/>
            <a:r>
              <a:rPr lang="en-GB" sz="2800" b="1" dirty="0"/>
              <a:t>Shared Memory</a:t>
            </a:r>
            <a:r>
              <a:rPr lang="en-GB" sz="2800" dirty="0"/>
              <a:t>: Multiple processors accessing the same memory space</a:t>
            </a:r>
          </a:p>
          <a:p>
            <a:pPr lvl="1"/>
            <a:endParaRPr lang="en-GB" sz="2800" dirty="0"/>
          </a:p>
          <a:p>
            <a:pPr lvl="1"/>
            <a:r>
              <a:rPr lang="en-GB" sz="2800" b="1" dirty="0"/>
              <a:t>Distributed Memory</a:t>
            </a:r>
            <a:r>
              <a:rPr lang="en-GB" sz="2800" dirty="0"/>
              <a:t>: Each processor has its own memory</a:t>
            </a:r>
          </a:p>
          <a:p>
            <a:pPr lvl="1"/>
            <a:endParaRPr lang="en-GB" sz="2800" b="1" dirty="0"/>
          </a:p>
          <a:p>
            <a:pPr lvl="1"/>
            <a:r>
              <a:rPr lang="en-GB" sz="2800" b="1" dirty="0"/>
              <a:t>Hybrid Systems</a:t>
            </a:r>
            <a:r>
              <a:rPr lang="en-GB" sz="2800" dirty="0"/>
              <a:t>: Combination of shared and distributed memory</a:t>
            </a:r>
          </a:p>
          <a:p>
            <a:pPr lvl="1"/>
            <a:endParaRPr lang="en-GB" sz="2800" b="1" dirty="0"/>
          </a:p>
          <a:p>
            <a:pPr lvl="1"/>
            <a:r>
              <a:rPr lang="en-GB" sz="2800" b="1" dirty="0"/>
              <a:t>Accelerated Systems</a:t>
            </a:r>
            <a:r>
              <a:rPr lang="en-GB" sz="2800" dirty="0"/>
              <a:t>: CPUs paired with GPUs or other accelerators</a:t>
            </a:r>
            <a:endParaRPr lang="en-US" sz="28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9BA3D55-8F72-4F78-B5E0-FAE8E5D812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EXCOSM-2025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E452F58-027C-47B1-99D4-10DA31B983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18E82-94EF-4D0A-ACF0-9BE765C6F27D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5074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6CA11-4DF6-4783-970A-DDF53720C1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i="0" dirty="0">
                <a:effectLst/>
                <a:latin typeface="-apple-system"/>
              </a:rPr>
              <a:t>Measuring HPC Performance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B3E781-5CEE-4ED4-A804-30D4F5C28E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67250"/>
          </a:xfrm>
        </p:spPr>
        <p:txBody>
          <a:bodyPr>
            <a:normAutofit fontScale="92500" lnSpcReduction="10000"/>
          </a:bodyPr>
          <a:lstStyle/>
          <a:p>
            <a:pPr marL="0" indent="0" algn="l">
              <a:buNone/>
            </a:pPr>
            <a:r>
              <a:rPr lang="en-GB" b="1" i="0" dirty="0">
                <a:solidFill>
                  <a:srgbClr val="1F2328"/>
                </a:solidFill>
                <a:effectLst/>
                <a:latin typeface="-apple-system"/>
              </a:rPr>
              <a:t>Key Metrics</a:t>
            </a:r>
            <a:r>
              <a:rPr lang="en-GB" b="0" i="0" dirty="0">
                <a:solidFill>
                  <a:srgbClr val="1F2328"/>
                </a:solidFill>
                <a:effectLst/>
                <a:latin typeface="-apple-system"/>
              </a:rPr>
              <a:t>:</a:t>
            </a:r>
          </a:p>
          <a:p>
            <a:pPr lvl="1">
              <a:lnSpc>
                <a:spcPct val="100000"/>
              </a:lnSpc>
            </a:pPr>
            <a:r>
              <a:rPr lang="en-GB" b="1" i="0" dirty="0">
                <a:solidFill>
                  <a:srgbClr val="1F2328"/>
                </a:solidFill>
                <a:effectLst/>
                <a:latin typeface="-apple-system"/>
              </a:rPr>
              <a:t>FLOPS</a:t>
            </a:r>
            <a:r>
              <a:rPr lang="en-GB" b="0" i="0" dirty="0">
                <a:solidFill>
                  <a:srgbClr val="1F2328"/>
                </a:solidFill>
                <a:effectLst/>
                <a:latin typeface="-apple-system"/>
              </a:rPr>
              <a:t> (Floating Point Operations Per Second)</a:t>
            </a:r>
          </a:p>
          <a:p>
            <a:pPr marL="1200150" lvl="2" indent="-285750">
              <a:lnSpc>
                <a:spcPct val="100000"/>
              </a:lnSpc>
            </a:pPr>
            <a:r>
              <a:rPr lang="en-GB" b="0" i="0" dirty="0" err="1">
                <a:solidFill>
                  <a:srgbClr val="1F2328"/>
                </a:solidFill>
                <a:effectLst/>
                <a:latin typeface="-apple-system"/>
              </a:rPr>
              <a:t>TeraFLOPS</a:t>
            </a:r>
            <a:r>
              <a:rPr lang="en-GB" b="0" i="0" dirty="0">
                <a:solidFill>
                  <a:srgbClr val="1F2328"/>
                </a:solidFill>
                <a:effectLst/>
                <a:latin typeface="-apple-system"/>
              </a:rPr>
              <a:t> (trillion 10^12)</a:t>
            </a:r>
          </a:p>
          <a:p>
            <a:pPr marL="1200150" lvl="2" indent="-285750">
              <a:lnSpc>
                <a:spcPct val="100000"/>
              </a:lnSpc>
            </a:pPr>
            <a:r>
              <a:rPr lang="en-GB" b="0" i="0" dirty="0" err="1">
                <a:solidFill>
                  <a:srgbClr val="1F2328"/>
                </a:solidFill>
                <a:effectLst/>
                <a:latin typeface="-apple-system"/>
              </a:rPr>
              <a:t>PetaFLOPS</a:t>
            </a:r>
            <a:r>
              <a:rPr lang="en-GB" b="0" i="0" dirty="0">
                <a:solidFill>
                  <a:srgbClr val="1F2328"/>
                </a:solidFill>
                <a:effectLst/>
                <a:latin typeface="-apple-system"/>
              </a:rPr>
              <a:t> (quadrillion10^15)</a:t>
            </a:r>
          </a:p>
          <a:p>
            <a:pPr marL="1200150" lvl="2" indent="-285750">
              <a:lnSpc>
                <a:spcPct val="100000"/>
              </a:lnSpc>
            </a:pPr>
            <a:r>
              <a:rPr lang="en-GB" b="0" i="0" dirty="0" err="1">
                <a:solidFill>
                  <a:srgbClr val="1F2328"/>
                </a:solidFill>
                <a:effectLst/>
                <a:latin typeface="-apple-system"/>
              </a:rPr>
              <a:t>ExaFLOPS</a:t>
            </a:r>
            <a:r>
              <a:rPr lang="en-GB" b="0" i="0" dirty="0">
                <a:solidFill>
                  <a:srgbClr val="1F2328"/>
                </a:solidFill>
                <a:effectLst/>
                <a:latin typeface="-apple-system"/>
              </a:rPr>
              <a:t> (quintillion 10^18)</a:t>
            </a:r>
          </a:p>
          <a:p>
            <a:pPr lvl="1">
              <a:lnSpc>
                <a:spcPct val="100000"/>
              </a:lnSpc>
            </a:pPr>
            <a:r>
              <a:rPr lang="en-GB" b="1" i="0" dirty="0">
                <a:solidFill>
                  <a:srgbClr val="1F2328"/>
                </a:solidFill>
                <a:effectLst/>
                <a:latin typeface="-apple-system"/>
              </a:rPr>
              <a:t>Scalability</a:t>
            </a:r>
            <a:r>
              <a:rPr lang="en-GB" b="0" i="0" dirty="0">
                <a:solidFill>
                  <a:srgbClr val="1F2328"/>
                </a:solidFill>
                <a:effectLst/>
                <a:latin typeface="-apple-system"/>
              </a:rPr>
              <a:t>: How performance increases with more resources</a:t>
            </a:r>
          </a:p>
          <a:p>
            <a:pPr lvl="1">
              <a:lnSpc>
                <a:spcPct val="100000"/>
              </a:lnSpc>
            </a:pPr>
            <a:r>
              <a:rPr lang="en-GB" b="1" i="0" dirty="0">
                <a:solidFill>
                  <a:srgbClr val="1F2328"/>
                </a:solidFill>
                <a:effectLst/>
                <a:latin typeface="-apple-system"/>
              </a:rPr>
              <a:t>Efficiency</a:t>
            </a:r>
            <a:r>
              <a:rPr lang="en-GB" b="0" i="0" dirty="0">
                <a:solidFill>
                  <a:srgbClr val="1F2328"/>
                </a:solidFill>
                <a:effectLst/>
                <a:latin typeface="-apple-system"/>
              </a:rPr>
              <a:t>: Ratio of actual to theoretical peak performance</a:t>
            </a:r>
          </a:p>
          <a:p>
            <a:pPr lvl="1">
              <a:lnSpc>
                <a:spcPct val="100000"/>
              </a:lnSpc>
            </a:pPr>
            <a:r>
              <a:rPr lang="en-GB" b="1" i="0" dirty="0">
                <a:solidFill>
                  <a:srgbClr val="1F2328"/>
                </a:solidFill>
                <a:effectLst/>
                <a:latin typeface="-apple-system"/>
              </a:rPr>
              <a:t>Bandwidth</a:t>
            </a:r>
            <a:r>
              <a:rPr lang="en-GB" b="0" i="0" dirty="0">
                <a:solidFill>
                  <a:srgbClr val="1F2328"/>
                </a:solidFill>
                <a:effectLst/>
                <a:latin typeface="-apple-system"/>
              </a:rPr>
              <a:t>: Data transfer rates between components</a:t>
            </a:r>
          </a:p>
          <a:p>
            <a:pPr lvl="1">
              <a:lnSpc>
                <a:spcPct val="100000"/>
              </a:lnSpc>
            </a:pPr>
            <a:r>
              <a:rPr lang="en-GB" b="1" i="0" dirty="0">
                <a:solidFill>
                  <a:srgbClr val="1F2328"/>
                </a:solidFill>
                <a:effectLst/>
                <a:latin typeface="-apple-system"/>
              </a:rPr>
              <a:t>Latency</a:t>
            </a:r>
            <a:r>
              <a:rPr lang="en-GB" b="0" i="0" dirty="0">
                <a:solidFill>
                  <a:srgbClr val="1F2328"/>
                </a:solidFill>
                <a:effectLst/>
                <a:latin typeface="-apple-system"/>
              </a:rPr>
              <a:t>: Time delay in communication</a:t>
            </a:r>
          </a:p>
          <a:p>
            <a:pPr lvl="1">
              <a:lnSpc>
                <a:spcPct val="100000"/>
              </a:lnSpc>
            </a:pPr>
            <a:r>
              <a:rPr lang="en-GB" b="0" i="0" dirty="0">
                <a:solidFill>
                  <a:srgbClr val="1F2328"/>
                </a:solidFill>
                <a:effectLst/>
                <a:latin typeface="-apple-system"/>
              </a:rPr>
              <a:t>As of November 2024, the world's fastest supercomputer is </a:t>
            </a:r>
            <a:r>
              <a:rPr lang="en-GB" b="1" i="0" dirty="0">
                <a:solidFill>
                  <a:srgbClr val="1F2328"/>
                </a:solidFill>
                <a:effectLst/>
                <a:latin typeface="-apple-system"/>
              </a:rPr>
              <a:t>El Capitan at 1.742 </a:t>
            </a:r>
            <a:r>
              <a:rPr lang="en-GB" b="1" i="0" dirty="0" err="1">
                <a:solidFill>
                  <a:srgbClr val="1F2328"/>
                </a:solidFill>
                <a:effectLst/>
                <a:latin typeface="-apple-system"/>
              </a:rPr>
              <a:t>exaFLOPS</a:t>
            </a:r>
            <a:r>
              <a:rPr lang="en-GB" b="1" i="0" dirty="0">
                <a:solidFill>
                  <a:srgbClr val="1F2328"/>
                </a:solidFill>
                <a:effectLst/>
                <a:latin typeface="-apple-system"/>
              </a:rPr>
              <a:t> at LLNL California</a:t>
            </a:r>
            <a:br>
              <a:rPr lang="en-GB" b="1" i="0" dirty="0">
                <a:solidFill>
                  <a:srgbClr val="1F2328"/>
                </a:solidFill>
                <a:effectLst/>
                <a:latin typeface="-apple-system"/>
              </a:rPr>
            </a:br>
            <a:br>
              <a:rPr lang="en-GB" b="0" i="0" dirty="0">
                <a:solidFill>
                  <a:srgbClr val="1F2328"/>
                </a:solidFill>
                <a:effectLst/>
                <a:latin typeface="-apple-system"/>
              </a:rPr>
            </a:br>
            <a:r>
              <a:rPr lang="en-GB" sz="2200" b="0" i="0" dirty="0">
                <a:solidFill>
                  <a:srgbClr val="1F2328"/>
                </a:solidFill>
                <a:effectLst/>
                <a:latin typeface="-apple-system"/>
              </a:rPr>
              <a:t>https://top500.org/news/el-capitan-achieves-top-spot-frontier-and-aurora-follow-behind/</a:t>
            </a:r>
          </a:p>
          <a:p>
            <a:pPr lvl="1">
              <a:lnSpc>
                <a:spcPct val="100000"/>
              </a:lnSpc>
            </a:pPr>
            <a:endParaRPr lang="en-GB" b="0" i="0" dirty="0">
              <a:solidFill>
                <a:srgbClr val="1F2328"/>
              </a:solidFill>
              <a:effectLst/>
              <a:latin typeface="-apple-system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F0DCE22-E3D4-46B9-9D74-758CA8354C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EXCOSM-2025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853B50A-29D1-465A-A80B-96E170D2B5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18E82-94EF-4D0A-ACF0-9BE765C6F27D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62235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C82E84-CBE8-4C8C-B9D8-ABADED3625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i="0" dirty="0">
                <a:effectLst/>
                <a:latin typeface="-apple-system"/>
              </a:rPr>
              <a:t>Types of HPC Systems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144965-5DF2-4F2B-8CF6-68B31C21F6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>
              <a:buFont typeface="+mj-lt"/>
              <a:buAutoNum type="arabicPeriod"/>
            </a:pPr>
            <a:r>
              <a:rPr lang="en-GB" b="1" i="0" dirty="0">
                <a:solidFill>
                  <a:srgbClr val="1F2328"/>
                </a:solidFill>
                <a:effectLst/>
                <a:latin typeface="-apple-system"/>
              </a:rPr>
              <a:t>Clusters</a:t>
            </a:r>
            <a:endParaRPr lang="en-GB" b="0" i="0" dirty="0">
              <a:solidFill>
                <a:srgbClr val="1F2328"/>
              </a:solidFill>
              <a:effectLst/>
              <a:latin typeface="-apple-system"/>
            </a:endParaRPr>
          </a:p>
          <a:p>
            <a:pPr marL="742950" lvl="1" indent="-285750" algn="l">
              <a:buFont typeface="+mj-lt"/>
              <a:buAutoNum type="arabicPeriod"/>
            </a:pPr>
            <a:r>
              <a:rPr lang="en-GB" b="0" i="0" dirty="0">
                <a:solidFill>
                  <a:srgbClr val="1F2328"/>
                </a:solidFill>
                <a:effectLst/>
                <a:latin typeface="-apple-system"/>
              </a:rPr>
              <a:t>Connected computers</a:t>
            </a:r>
          </a:p>
          <a:p>
            <a:pPr marL="742950" lvl="1" indent="-285750" algn="l">
              <a:buFont typeface="+mj-lt"/>
              <a:buAutoNum type="arabicPeriod"/>
            </a:pPr>
            <a:r>
              <a:rPr lang="en-GB" b="0" i="0" dirty="0">
                <a:solidFill>
                  <a:srgbClr val="1F2328"/>
                </a:solidFill>
                <a:effectLst/>
                <a:latin typeface="-apple-system"/>
              </a:rPr>
              <a:t>Common in universities</a:t>
            </a:r>
          </a:p>
          <a:p>
            <a:pPr algn="l">
              <a:buFont typeface="+mj-lt"/>
              <a:buAutoNum type="arabicPeriod"/>
            </a:pPr>
            <a:r>
              <a:rPr lang="en-GB" b="1" i="0" dirty="0">
                <a:solidFill>
                  <a:srgbClr val="1F2328"/>
                </a:solidFill>
                <a:effectLst/>
                <a:latin typeface="-apple-system"/>
              </a:rPr>
              <a:t>Supercomputers</a:t>
            </a:r>
            <a:endParaRPr lang="en-GB" b="0" i="0" dirty="0">
              <a:solidFill>
                <a:srgbClr val="1F2328"/>
              </a:solidFill>
              <a:effectLst/>
              <a:latin typeface="-apple-system"/>
            </a:endParaRPr>
          </a:p>
          <a:p>
            <a:pPr marL="742950" lvl="1" indent="-285750" algn="l">
              <a:buFont typeface="+mj-lt"/>
              <a:buAutoNum type="arabicPeriod"/>
            </a:pPr>
            <a:r>
              <a:rPr lang="en-GB" b="0" i="0" dirty="0">
                <a:solidFill>
                  <a:srgbClr val="1F2328"/>
                </a:solidFill>
                <a:effectLst/>
                <a:latin typeface="-apple-system"/>
              </a:rPr>
              <a:t>Specialized systems</a:t>
            </a:r>
          </a:p>
          <a:p>
            <a:pPr marL="742950" lvl="1" indent="-285750" algn="l">
              <a:buFont typeface="+mj-lt"/>
              <a:buAutoNum type="arabicPeriod"/>
            </a:pPr>
            <a:r>
              <a:rPr lang="en-GB" b="0" i="0" dirty="0">
                <a:solidFill>
                  <a:srgbClr val="1F2328"/>
                </a:solidFill>
                <a:effectLst/>
                <a:latin typeface="-apple-system"/>
              </a:rPr>
              <a:t>National facilities</a:t>
            </a:r>
          </a:p>
          <a:p>
            <a:pPr algn="l">
              <a:buFont typeface="+mj-lt"/>
              <a:buAutoNum type="arabicPeriod"/>
            </a:pPr>
            <a:r>
              <a:rPr lang="en-GB" b="1" i="0" dirty="0">
                <a:solidFill>
                  <a:srgbClr val="1F2328"/>
                </a:solidFill>
                <a:effectLst/>
                <a:latin typeface="-apple-system"/>
              </a:rPr>
              <a:t>Cloud HPC</a:t>
            </a:r>
            <a:endParaRPr lang="en-GB" b="0" i="0" dirty="0">
              <a:solidFill>
                <a:srgbClr val="1F2328"/>
              </a:solidFill>
              <a:effectLst/>
              <a:latin typeface="-apple-system"/>
            </a:endParaRPr>
          </a:p>
          <a:p>
            <a:pPr marL="742950" lvl="1" indent="-285750" algn="l">
              <a:buFont typeface="+mj-lt"/>
              <a:buAutoNum type="arabicPeriod"/>
            </a:pPr>
            <a:r>
              <a:rPr lang="en-GB" b="0" i="0" dirty="0">
                <a:solidFill>
                  <a:srgbClr val="1F2328"/>
                </a:solidFill>
                <a:effectLst/>
                <a:latin typeface="-apple-system"/>
              </a:rPr>
              <a:t>Remote access</a:t>
            </a:r>
          </a:p>
          <a:p>
            <a:pPr marL="742950" lvl="1" indent="-285750" algn="l">
              <a:buFont typeface="+mj-lt"/>
              <a:buAutoNum type="arabicPeriod"/>
            </a:pPr>
            <a:r>
              <a:rPr lang="en-GB" b="0" i="0" dirty="0">
                <a:solidFill>
                  <a:srgbClr val="1F2328"/>
                </a:solidFill>
                <a:effectLst/>
                <a:latin typeface="-apple-system"/>
              </a:rPr>
              <a:t>Pay-as-you-go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447909C-5608-437F-8817-B37E89BED4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EXCOSM-2025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2D9D060-CCB4-4D9A-9925-E173A1693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18E82-94EF-4D0A-ACF0-9BE765C6F27D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41628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D8AD37-436D-471B-8084-7C4E421F3F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i="0" dirty="0">
                <a:effectLst/>
                <a:latin typeface="-apple-system"/>
              </a:rPr>
              <a:t>Benefits of Using HPC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0C69F5-C168-45B8-92FF-8239347364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Faster research results</a:t>
            </a:r>
          </a:p>
          <a:p>
            <a:r>
              <a:rPr lang="en-GB" dirty="0"/>
              <a:t>Better scientific models</a:t>
            </a:r>
          </a:p>
          <a:p>
            <a:r>
              <a:rPr lang="en-GB" dirty="0"/>
              <a:t>New discoveries</a:t>
            </a:r>
          </a:p>
          <a:p>
            <a:r>
              <a:rPr lang="en-GB" dirty="0"/>
              <a:t>Economic advantages</a:t>
            </a:r>
          </a:p>
          <a:p>
            <a:r>
              <a:rPr lang="en-GB" dirty="0"/>
              <a:t>Competitive edge</a:t>
            </a:r>
          </a:p>
          <a:p>
            <a:r>
              <a:rPr lang="en-GB" dirty="0"/>
              <a:t>Innovation enablement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DD00B07-0B6A-49DC-9FB8-540E0567D0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EXCOSM-2025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2B170E7-BF13-4DE9-925A-5B4008DBF7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18E82-94EF-4D0A-ACF0-9BE765C6F27D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295228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BFB63A-1477-4B1C-9940-A8F4294F33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i="0" dirty="0">
                <a:effectLst/>
                <a:latin typeface="-apple-system"/>
              </a:rPr>
              <a:t>Who Uses HPC?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9543D6-298B-4DAC-8900-5DFDC385A9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Scientists </a:t>
            </a:r>
          </a:p>
          <a:p>
            <a:r>
              <a:rPr lang="en-US" dirty="0"/>
              <a:t>Researchers </a:t>
            </a:r>
          </a:p>
          <a:p>
            <a:r>
              <a:rPr lang="en-US" dirty="0"/>
              <a:t>Engineers </a:t>
            </a:r>
          </a:p>
          <a:p>
            <a:r>
              <a:rPr lang="en-US" dirty="0"/>
              <a:t>Companies </a:t>
            </a:r>
          </a:p>
          <a:p>
            <a:r>
              <a:rPr lang="en-US" dirty="0"/>
              <a:t>Government agencies </a:t>
            </a:r>
          </a:p>
          <a:p>
            <a:r>
              <a:rPr lang="en-US" dirty="0"/>
              <a:t>Universities 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B7BB3F5-50C9-4939-8D24-F4B541979E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EXCOSM-2025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B644D2E-9A16-4833-ABCE-2FF1905EA8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18E82-94EF-4D0A-ACF0-9BE765C6F27D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92924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B09893-D734-4AED-A79A-90B101CFEC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b="1" i="0" dirty="0">
                <a:effectLst/>
                <a:latin typeface="-apple-system"/>
              </a:rPr>
              <a:t>Scientific Applications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8CBC3D-5786-40E3-8776-B3448F6055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l">
              <a:buNone/>
            </a:pPr>
            <a:r>
              <a:rPr lang="en-GB" b="1" i="0" dirty="0">
                <a:solidFill>
                  <a:srgbClr val="1F2328"/>
                </a:solidFill>
                <a:effectLst/>
                <a:latin typeface="-apple-system"/>
              </a:rPr>
              <a:t>Examples</a:t>
            </a:r>
            <a:r>
              <a:rPr lang="en-GB" b="0" i="0" dirty="0">
                <a:solidFill>
                  <a:srgbClr val="1F2328"/>
                </a:solidFill>
                <a:effectLst/>
                <a:latin typeface="-apple-system"/>
              </a:rPr>
              <a:t>:</a:t>
            </a:r>
          </a:p>
          <a:p>
            <a:pPr lvl="1"/>
            <a:endParaRPr lang="en-GB" b="1" i="0" dirty="0">
              <a:solidFill>
                <a:srgbClr val="1F2328"/>
              </a:solidFill>
              <a:effectLst/>
              <a:latin typeface="-apple-system"/>
            </a:endParaRPr>
          </a:p>
          <a:p>
            <a:pPr lvl="1"/>
            <a:r>
              <a:rPr lang="en-GB" b="1" i="0" dirty="0">
                <a:solidFill>
                  <a:srgbClr val="1F2328"/>
                </a:solidFill>
                <a:effectLst/>
                <a:latin typeface="-apple-system"/>
              </a:rPr>
              <a:t>Climate </a:t>
            </a:r>
            <a:r>
              <a:rPr lang="en-GB" b="1" i="0" dirty="0" err="1">
                <a:solidFill>
                  <a:srgbClr val="1F2328"/>
                </a:solidFill>
                <a:effectLst/>
                <a:latin typeface="-apple-system"/>
              </a:rPr>
              <a:t>Modeling</a:t>
            </a:r>
            <a:r>
              <a:rPr lang="en-GB" b="0" i="0" dirty="0">
                <a:solidFill>
                  <a:srgbClr val="1F2328"/>
                </a:solidFill>
                <a:effectLst/>
                <a:latin typeface="-apple-system"/>
              </a:rPr>
              <a:t>: Simulating global climate systems</a:t>
            </a:r>
          </a:p>
          <a:p>
            <a:pPr marL="1200150" lvl="2" indent="-285750"/>
            <a:r>
              <a:rPr lang="en-GB" b="0" i="0" dirty="0">
                <a:solidFill>
                  <a:srgbClr val="1F2328"/>
                </a:solidFill>
                <a:effectLst/>
                <a:latin typeface="-apple-system"/>
              </a:rPr>
              <a:t>Predicting climate change effects</a:t>
            </a:r>
          </a:p>
          <a:p>
            <a:pPr marL="1200150" lvl="2" indent="-285750"/>
            <a:r>
              <a:rPr lang="en-GB" b="0" i="0" dirty="0">
                <a:solidFill>
                  <a:srgbClr val="1F2328"/>
                </a:solidFill>
                <a:effectLst/>
                <a:latin typeface="-apple-system"/>
              </a:rPr>
              <a:t>Hurricane path prediction</a:t>
            </a:r>
          </a:p>
          <a:p>
            <a:pPr lvl="1"/>
            <a:endParaRPr lang="en-GB" b="1" i="0" dirty="0">
              <a:solidFill>
                <a:srgbClr val="1F2328"/>
              </a:solidFill>
              <a:effectLst/>
              <a:latin typeface="-apple-system"/>
            </a:endParaRPr>
          </a:p>
          <a:p>
            <a:pPr lvl="1"/>
            <a:r>
              <a:rPr lang="en-GB" b="1" i="0" dirty="0">
                <a:solidFill>
                  <a:srgbClr val="1F2328"/>
                </a:solidFill>
                <a:effectLst/>
                <a:latin typeface="-apple-system"/>
              </a:rPr>
              <a:t>Genomics</a:t>
            </a:r>
            <a:r>
              <a:rPr lang="en-GB" b="0" i="0" dirty="0">
                <a:solidFill>
                  <a:srgbClr val="1F2328"/>
                </a:solidFill>
                <a:effectLst/>
                <a:latin typeface="-apple-system"/>
              </a:rPr>
              <a:t>: DNA sequencing and analysis</a:t>
            </a:r>
          </a:p>
          <a:p>
            <a:pPr marL="1200150" lvl="2" indent="-285750"/>
            <a:r>
              <a:rPr lang="en-GB" b="0" i="0" dirty="0">
                <a:solidFill>
                  <a:srgbClr val="1F2328"/>
                </a:solidFill>
                <a:effectLst/>
                <a:latin typeface="-apple-system"/>
              </a:rPr>
              <a:t>Human Genome Project reduced from years to hours</a:t>
            </a:r>
          </a:p>
          <a:p>
            <a:pPr lvl="1"/>
            <a:endParaRPr lang="en-GB" b="1" i="0" dirty="0">
              <a:solidFill>
                <a:srgbClr val="1F2328"/>
              </a:solidFill>
              <a:effectLst/>
              <a:latin typeface="-apple-system"/>
            </a:endParaRPr>
          </a:p>
          <a:p>
            <a:pPr lvl="1"/>
            <a:r>
              <a:rPr lang="en-GB" b="1" i="0" dirty="0">
                <a:solidFill>
                  <a:srgbClr val="1F2328"/>
                </a:solidFill>
                <a:effectLst/>
                <a:latin typeface="-apple-system"/>
              </a:rPr>
              <a:t>Astrophysics</a:t>
            </a:r>
            <a:r>
              <a:rPr lang="en-GB" b="0" i="0" dirty="0">
                <a:solidFill>
                  <a:srgbClr val="1F2328"/>
                </a:solidFill>
                <a:effectLst/>
                <a:latin typeface="-apple-system"/>
              </a:rPr>
              <a:t>: Universe simulations</a:t>
            </a:r>
          </a:p>
          <a:p>
            <a:pPr marL="1200150" lvl="2" indent="-285750"/>
            <a:r>
              <a:rPr lang="en-GB" b="0" i="0" dirty="0">
                <a:solidFill>
                  <a:srgbClr val="1F2328"/>
                </a:solidFill>
                <a:effectLst/>
                <a:latin typeface="-apple-system"/>
              </a:rPr>
              <a:t>Galaxy formation models</a:t>
            </a:r>
          </a:p>
          <a:p>
            <a:pPr marL="1200150" lvl="2" indent="-285750"/>
            <a:r>
              <a:rPr lang="en-GB" b="0" i="0" dirty="0">
                <a:solidFill>
                  <a:srgbClr val="1F2328"/>
                </a:solidFill>
                <a:effectLst/>
                <a:latin typeface="-apple-system"/>
              </a:rPr>
              <a:t>Black hole collision simulations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9F075E9-E8F2-452B-9869-4FA9DE29B2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EXCOSM-2025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825ADC7-D289-4450-B838-1F835EF541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18E82-94EF-4D0A-ACF0-9BE765C6F27D}" type="slidenum">
              <a:rPr lang="en-US" smtClean="0"/>
              <a:t>17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903FC2D-6E8D-4FE2-969F-32D88026D8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29616" y="4940134"/>
            <a:ext cx="1524184" cy="1371765"/>
          </a:xfrm>
          <a:prstGeom prst="rect">
            <a:avLst/>
          </a:prstGeom>
        </p:spPr>
      </p:pic>
      <p:pic>
        <p:nvPicPr>
          <p:cNvPr id="3074" name="Picture 2" descr="DNA sequence Analysis | Ohio ...">
            <a:extLst>
              <a:ext uri="{FF2B5EF4-FFF2-40B4-BE49-F238E27FC236}">
                <a16:creationId xmlns:a16="http://schemas.microsoft.com/office/drawing/2014/main" id="{A0AA0A16-40E6-40C2-B75D-9CEBCF373E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9616" y="3388982"/>
            <a:ext cx="1500970" cy="1500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limate Model - Surface Temperature ...">
            <a:extLst>
              <a:ext uri="{FF2B5EF4-FFF2-40B4-BE49-F238E27FC236}">
                <a16:creationId xmlns:a16="http://schemas.microsoft.com/office/drawing/2014/main" id="{5A4A64B7-AA6D-4CA3-B8BD-E39F340CAB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8235" y="1825625"/>
            <a:ext cx="1263732" cy="1263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022027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D6C3DD-1E64-4622-8E45-B420D85A82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i="0" dirty="0">
                <a:effectLst/>
                <a:latin typeface="-apple-system"/>
              </a:rPr>
              <a:t>HPC in Astrophysics &amp; Cosmology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CF9FA2-E172-4A41-A34B-72DDD5F227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b="1" i="0" dirty="0">
                <a:solidFill>
                  <a:srgbClr val="1F2328"/>
                </a:solidFill>
                <a:effectLst/>
                <a:latin typeface="-apple-system"/>
              </a:rPr>
              <a:t>Key Applications:</a:t>
            </a:r>
          </a:p>
          <a:p>
            <a:pPr marL="0" indent="0" algn="l">
              <a:buNone/>
            </a:pPr>
            <a:endParaRPr lang="en-GB" b="0" i="0" dirty="0">
              <a:solidFill>
                <a:srgbClr val="1F2328"/>
              </a:solidFill>
              <a:effectLst/>
              <a:latin typeface="-apple-system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1F2328"/>
                </a:solidFill>
                <a:effectLst/>
                <a:latin typeface="-apple-system"/>
              </a:rPr>
              <a:t>N-body simulations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1F2328"/>
                </a:solidFill>
                <a:effectLst/>
                <a:latin typeface="-apple-system"/>
              </a:rPr>
              <a:t>Galaxy formation models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1F2328"/>
                </a:solidFill>
                <a:effectLst/>
                <a:latin typeface="-apple-system"/>
              </a:rPr>
              <a:t>Dark matter distribution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1F2328"/>
                </a:solidFill>
                <a:effectLst/>
                <a:latin typeface="-apple-system"/>
              </a:rPr>
              <a:t>Cosmic structure evolution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1F2328"/>
                </a:solidFill>
                <a:effectLst/>
                <a:latin typeface="-apple-system"/>
              </a:rPr>
              <a:t>Gravitational wave analysis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A978753-D9EF-4ED0-ACE6-58BC46F5D2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EXCOSM-2025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1E4246E-B0B1-4169-AEEC-A0AEBAC9CA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18E82-94EF-4D0A-ACF0-9BE765C6F27D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148040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5AC388-D112-4AB0-AB32-08B2C25570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i="0" dirty="0">
                <a:effectLst/>
                <a:latin typeface="-apple-system"/>
              </a:rPr>
              <a:t>Cosmological N-body Simulations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E4550A-5547-421D-918A-2D2408FE2F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91263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b="1" i="0" dirty="0">
                <a:solidFill>
                  <a:srgbClr val="1F2328"/>
                </a:solidFill>
                <a:effectLst/>
                <a:latin typeface="-apple-system"/>
              </a:rPr>
              <a:t>What are they?</a:t>
            </a:r>
            <a:endParaRPr lang="en-GB" b="0" i="0" dirty="0">
              <a:solidFill>
                <a:srgbClr val="1F2328"/>
              </a:solidFill>
              <a:effectLst/>
              <a:latin typeface="-apple-system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1F2328"/>
                </a:solidFill>
                <a:effectLst/>
                <a:latin typeface="-apple-system"/>
              </a:rPr>
              <a:t>Track motion of particles under gravity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1F2328"/>
                </a:solidFill>
                <a:effectLst/>
                <a:latin typeface="-apple-system"/>
              </a:rPr>
              <a:t>Model dark matter distribution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1F2328"/>
                </a:solidFill>
                <a:effectLst/>
                <a:latin typeface="-apple-system"/>
              </a:rPr>
              <a:t>Simulate cosmic structure formation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1F2328"/>
                </a:solidFill>
                <a:effectLst/>
                <a:latin typeface="-apple-system"/>
              </a:rPr>
              <a:t>Billions to trillions of particles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1F2328"/>
                </a:solidFill>
                <a:effectLst/>
                <a:latin typeface="-apple-system"/>
              </a:rPr>
              <a:t>Time evolution from early universe to present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6F8080B-746B-4212-B4F3-0C76FFA624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EXCOSM-2025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2EC95B8-E9F2-4D50-8440-7823C36428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18E82-94EF-4D0A-ACF0-9BE765C6F27D}" type="slidenum">
              <a:rPr lang="en-US" smtClean="0"/>
              <a:t>19</a:t>
            </a:fld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691F9DF-F1E7-46EB-B9C4-25F4F3E265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8205" y="4656598"/>
            <a:ext cx="10278909" cy="196242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10374798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/>
              <a:t>Scientific life (top to down)</a:t>
            </a:r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462DA851-C625-4FC1-8461-D132D1D67C47}" type="slidenum">
              <a:rPr lang="de-DE" smtClean="0"/>
              <a:pPr/>
              <a:t>2</a:t>
            </a:fld>
            <a:endParaRPr lang="de-DE"/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2172624" y="3542373"/>
            <a:ext cx="1365806" cy="1560182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5400" y="3544145"/>
            <a:ext cx="1515122" cy="1558411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7600" y="3526229"/>
            <a:ext cx="2200582" cy="1695687"/>
          </a:xfrm>
          <a:prstGeom prst="rect">
            <a:avLst/>
          </a:prstGeom>
        </p:spPr>
      </p:pic>
      <p:graphicFrame>
        <p:nvGraphicFramePr>
          <p:cNvPr id="11" name="Diagramm 10"/>
          <p:cNvGraphicFramePr/>
          <p:nvPr>
            <p:extLst>
              <p:ext uri="{D42A27DB-BD31-4B8C-83A1-F6EECF244321}">
                <p14:modId xmlns:p14="http://schemas.microsoft.com/office/powerpoint/2010/main" val="1764089855"/>
              </p:ext>
            </p:extLst>
          </p:nvPr>
        </p:nvGraphicFramePr>
        <p:xfrm>
          <a:off x="2172624" y="2052085"/>
          <a:ext cx="7495558" cy="16084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graphicFrame>
        <p:nvGraphicFramePr>
          <p:cNvPr id="13" name="Diagramm 12"/>
          <p:cNvGraphicFramePr/>
          <p:nvPr>
            <p:extLst>
              <p:ext uri="{D42A27DB-BD31-4B8C-83A1-F6EECF244321}">
                <p14:modId xmlns:p14="http://schemas.microsoft.com/office/powerpoint/2010/main" val="2105777231"/>
              </p:ext>
            </p:extLst>
          </p:nvPr>
        </p:nvGraphicFramePr>
        <p:xfrm>
          <a:off x="2152650" y="7158005"/>
          <a:ext cx="7515532" cy="20490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1D6D391-09A9-4267-B271-29237CDC4F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EXCOSM-2025</a:t>
            </a:r>
          </a:p>
        </p:txBody>
      </p:sp>
    </p:spTree>
    <p:extLst>
      <p:ext uri="{BB962C8B-B14F-4D97-AF65-F5344CB8AC3E}">
        <p14:creationId xmlns:p14="http://schemas.microsoft.com/office/powerpoint/2010/main" val="10102132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5AC388-D112-4AB0-AB32-08B2C25570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i="0" dirty="0">
                <a:effectLst/>
                <a:latin typeface="-apple-system"/>
              </a:rPr>
              <a:t>Why HPC for Cosmological Simulations?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E4550A-5547-421D-918A-2D2408FE2F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>
              <a:buFont typeface="+mj-lt"/>
              <a:buAutoNum type="arabicPeriod"/>
            </a:pPr>
            <a:r>
              <a:rPr lang="en-GB" b="1" i="0" dirty="0">
                <a:solidFill>
                  <a:srgbClr val="1F2328"/>
                </a:solidFill>
                <a:effectLst/>
                <a:latin typeface="-apple-system"/>
              </a:rPr>
              <a:t>Scale of Computation</a:t>
            </a:r>
            <a:endParaRPr lang="en-GB" b="0" i="0" dirty="0">
              <a:solidFill>
                <a:srgbClr val="1F2328"/>
              </a:solidFill>
              <a:effectLst/>
              <a:latin typeface="-apple-system"/>
            </a:endParaRPr>
          </a:p>
          <a:p>
            <a:pPr lvl="1"/>
            <a:r>
              <a:rPr lang="en-GB" b="0" i="0" dirty="0">
                <a:solidFill>
                  <a:srgbClr val="1F2328"/>
                </a:solidFill>
                <a:effectLst/>
                <a:latin typeface="-apple-system"/>
              </a:rPr>
              <a:t>10⁹ - 10¹² particles</a:t>
            </a:r>
          </a:p>
          <a:p>
            <a:pPr lvl="1"/>
            <a:r>
              <a:rPr lang="en-GB" b="0" i="0" dirty="0">
                <a:solidFill>
                  <a:srgbClr val="1F2328"/>
                </a:solidFill>
                <a:effectLst/>
                <a:latin typeface="-apple-system"/>
              </a:rPr>
              <a:t>Long-range gravitational forces</a:t>
            </a:r>
          </a:p>
          <a:p>
            <a:pPr lvl="1"/>
            <a:r>
              <a:rPr lang="en-GB" b="0" i="0" dirty="0">
                <a:solidFill>
                  <a:srgbClr val="1F2328"/>
                </a:solidFill>
                <a:effectLst/>
                <a:latin typeface="-apple-system"/>
              </a:rPr>
              <a:t>Multiple time steps</a:t>
            </a:r>
          </a:p>
          <a:p>
            <a:pPr algn="l">
              <a:buFont typeface="+mj-lt"/>
              <a:buAutoNum type="arabicPeriod"/>
            </a:pPr>
            <a:r>
              <a:rPr lang="en-GB" b="1" i="0" dirty="0">
                <a:solidFill>
                  <a:srgbClr val="1F2328"/>
                </a:solidFill>
                <a:effectLst/>
                <a:latin typeface="-apple-system"/>
              </a:rPr>
              <a:t>Memory Requirements</a:t>
            </a:r>
            <a:endParaRPr lang="en-GB" b="0" i="0" dirty="0">
              <a:solidFill>
                <a:srgbClr val="1F2328"/>
              </a:solidFill>
              <a:effectLst/>
              <a:latin typeface="-apple-system"/>
            </a:endParaRPr>
          </a:p>
          <a:p>
            <a:pPr lvl="1"/>
            <a:r>
              <a:rPr lang="en-GB" b="0" i="0" dirty="0">
                <a:solidFill>
                  <a:srgbClr val="1F2328"/>
                </a:solidFill>
                <a:effectLst/>
                <a:latin typeface="-apple-system"/>
              </a:rPr>
              <a:t>Particle positions &amp; velocities</a:t>
            </a:r>
          </a:p>
          <a:p>
            <a:pPr lvl="1"/>
            <a:r>
              <a:rPr lang="en-GB" b="0" i="0" dirty="0">
                <a:solidFill>
                  <a:srgbClr val="1F2328"/>
                </a:solidFill>
                <a:effectLst/>
                <a:latin typeface="-apple-system"/>
              </a:rPr>
              <a:t>Force calculations</a:t>
            </a:r>
          </a:p>
          <a:p>
            <a:pPr lvl="1"/>
            <a:r>
              <a:rPr lang="en-GB" b="0" i="0" dirty="0">
                <a:solidFill>
                  <a:srgbClr val="1F2328"/>
                </a:solidFill>
                <a:effectLst/>
                <a:latin typeface="-apple-system"/>
              </a:rPr>
              <a:t>Tree structures for optimization</a:t>
            </a:r>
          </a:p>
          <a:p>
            <a:pPr algn="l">
              <a:buFont typeface="+mj-lt"/>
              <a:buAutoNum type="arabicPeriod"/>
            </a:pPr>
            <a:r>
              <a:rPr lang="en-GB" b="1" i="0" dirty="0">
                <a:solidFill>
                  <a:srgbClr val="1F2328"/>
                </a:solidFill>
                <a:effectLst/>
                <a:latin typeface="-apple-system"/>
              </a:rPr>
              <a:t>Data Output</a:t>
            </a:r>
            <a:endParaRPr lang="en-GB" b="0" i="0" dirty="0">
              <a:solidFill>
                <a:srgbClr val="1F2328"/>
              </a:solidFill>
              <a:effectLst/>
              <a:latin typeface="-apple-system"/>
            </a:endParaRPr>
          </a:p>
          <a:p>
            <a:pPr lvl="1"/>
            <a:r>
              <a:rPr lang="en-GB" b="0" i="0" dirty="0">
                <a:solidFill>
                  <a:srgbClr val="1F2328"/>
                </a:solidFill>
                <a:effectLst/>
                <a:latin typeface="-apple-system"/>
              </a:rPr>
              <a:t>Terabytes to Petabytes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6F8080B-746B-4212-B4F3-0C76FFA624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EXCOSM-2025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2EC95B8-E9F2-4D50-8440-7823C36428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18E82-94EF-4D0A-ACF0-9BE765C6F27D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99956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60CA63-C70F-4C65-9D0E-CC380074F8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i="0" dirty="0">
                <a:effectLst/>
                <a:latin typeface="-apple-system"/>
              </a:rPr>
              <a:t>Famous Cosmological Simulations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AC7466-D634-478C-AD30-CDE7B8487F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l">
              <a:buNone/>
            </a:pPr>
            <a:r>
              <a:rPr lang="en-GB" b="1" i="0" dirty="0">
                <a:solidFill>
                  <a:srgbClr val="1F2328"/>
                </a:solidFill>
                <a:effectLst/>
                <a:latin typeface="-apple-system"/>
              </a:rPr>
              <a:t>Millennium Simulation</a:t>
            </a:r>
          </a:p>
          <a:p>
            <a:pPr lvl="1"/>
            <a:r>
              <a:rPr lang="en-GB" b="0" i="0" dirty="0">
                <a:solidFill>
                  <a:srgbClr val="1F2328"/>
                </a:solidFill>
                <a:effectLst/>
                <a:latin typeface="-apple-system"/>
              </a:rPr>
              <a:t>10 billion particles</a:t>
            </a:r>
          </a:p>
          <a:p>
            <a:pPr lvl="1"/>
            <a:r>
              <a:rPr lang="en-GB" b="0" i="0" dirty="0">
                <a:solidFill>
                  <a:srgbClr val="1F2328"/>
                </a:solidFill>
                <a:effectLst/>
                <a:latin typeface="-apple-system"/>
              </a:rPr>
              <a:t>2.2 billion light-years box</a:t>
            </a:r>
          </a:p>
          <a:p>
            <a:pPr lvl="1"/>
            <a:r>
              <a:rPr lang="en-GB" b="0" i="0" dirty="0">
                <a:solidFill>
                  <a:srgbClr val="1F2328"/>
                </a:solidFill>
                <a:effectLst/>
                <a:latin typeface="-apple-system"/>
              </a:rPr>
              <a:t>Dark matter evolution</a:t>
            </a:r>
          </a:p>
          <a:p>
            <a:pPr marL="0" indent="0" algn="l">
              <a:buNone/>
            </a:pPr>
            <a:r>
              <a:rPr lang="en-GB" b="1" i="0" dirty="0" err="1">
                <a:solidFill>
                  <a:srgbClr val="1F2328"/>
                </a:solidFill>
                <a:effectLst/>
                <a:latin typeface="-apple-system"/>
              </a:rPr>
              <a:t>IllustrisTNG</a:t>
            </a:r>
            <a:endParaRPr lang="en-GB" b="1" i="0" dirty="0">
              <a:solidFill>
                <a:srgbClr val="1F2328"/>
              </a:solidFill>
              <a:effectLst/>
              <a:latin typeface="-apple-system"/>
            </a:endParaRPr>
          </a:p>
          <a:p>
            <a:pPr lvl="1"/>
            <a:r>
              <a:rPr lang="en-GB" b="0" i="0" dirty="0">
                <a:solidFill>
                  <a:srgbClr val="1F2328"/>
                </a:solidFill>
                <a:effectLst/>
                <a:latin typeface="-apple-system"/>
              </a:rPr>
              <a:t>Galaxy formation physics</a:t>
            </a:r>
          </a:p>
          <a:p>
            <a:pPr lvl="1"/>
            <a:r>
              <a:rPr lang="en-GB" b="0" i="0" dirty="0">
                <a:solidFill>
                  <a:srgbClr val="1F2328"/>
                </a:solidFill>
                <a:effectLst/>
                <a:latin typeface="-apple-system"/>
              </a:rPr>
              <a:t>Magnetic fields</a:t>
            </a:r>
          </a:p>
          <a:p>
            <a:pPr lvl="1"/>
            <a:r>
              <a:rPr lang="en-GB" b="0" i="0" dirty="0">
                <a:solidFill>
                  <a:srgbClr val="1F2328"/>
                </a:solidFill>
                <a:effectLst/>
                <a:latin typeface="-apple-system"/>
              </a:rPr>
              <a:t>Gas dynamics</a:t>
            </a:r>
          </a:p>
          <a:p>
            <a:pPr lvl="1"/>
            <a:r>
              <a:rPr lang="en-GB" b="0" i="0" dirty="0">
                <a:solidFill>
                  <a:srgbClr val="1F2328"/>
                </a:solidFill>
                <a:effectLst/>
                <a:latin typeface="-apple-system"/>
              </a:rPr>
              <a:t>Dark matter + baryons</a:t>
            </a:r>
          </a:p>
          <a:p>
            <a:pPr lvl="1"/>
            <a:r>
              <a:rPr lang="en-GB" b="0" i="0" dirty="0" err="1">
                <a:solidFill>
                  <a:srgbClr val="1F2328"/>
                </a:solidFill>
                <a:effectLst/>
                <a:latin typeface="-apple-system"/>
              </a:rPr>
              <a:t>Balck</a:t>
            </a:r>
            <a:r>
              <a:rPr lang="en-GB" b="0" i="0" dirty="0">
                <a:solidFill>
                  <a:srgbClr val="1F2328"/>
                </a:solidFill>
                <a:effectLst/>
                <a:latin typeface="-apple-system"/>
              </a:rPr>
              <a:t> holes and more..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50308D0-1D45-4B72-A715-A721CA4BE4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EXCOSM-2025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291F54F-64D8-4D93-BFC6-CF1840495F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18E82-94EF-4D0A-ACF0-9BE765C6F27D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810602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3F6900-1DFE-4FD7-8679-62B2E65913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i="0" dirty="0">
                <a:effectLst/>
                <a:latin typeface="-apple-system"/>
              </a:rPr>
              <a:t>N-body Algorithms &amp; HPC Implementation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C0BAD8-3B8E-4710-9D97-EE3DC443F9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l">
              <a:buNone/>
            </a:pPr>
            <a:r>
              <a:rPr lang="en-GB" b="1" i="0" dirty="0">
                <a:solidFill>
                  <a:srgbClr val="1F2328"/>
                </a:solidFill>
                <a:effectLst/>
                <a:latin typeface="-apple-system"/>
              </a:rPr>
              <a:t>Methods:</a:t>
            </a:r>
          </a:p>
          <a:p>
            <a:pPr marL="0" indent="0" algn="l">
              <a:buNone/>
            </a:pPr>
            <a:r>
              <a:rPr lang="en-GB" b="1" i="0" dirty="0">
                <a:solidFill>
                  <a:srgbClr val="1F2328"/>
                </a:solidFill>
                <a:effectLst/>
                <a:latin typeface="-apple-system"/>
              </a:rPr>
              <a:t>Particle-Particle (PP)</a:t>
            </a:r>
            <a:endParaRPr lang="en-GB" b="0" i="0" dirty="0">
              <a:solidFill>
                <a:srgbClr val="1F2328"/>
              </a:solidFill>
              <a:effectLst/>
              <a:latin typeface="-apple-system"/>
            </a:endParaRPr>
          </a:p>
          <a:p>
            <a:pPr marL="457200" lvl="1" indent="0" algn="l">
              <a:buNone/>
            </a:pPr>
            <a:r>
              <a:rPr lang="en-GB" b="0" i="0" dirty="0">
                <a:solidFill>
                  <a:srgbClr val="1F2328"/>
                </a:solidFill>
                <a:effectLst/>
                <a:latin typeface="-apple-system"/>
              </a:rPr>
              <a:t>- Direct force calculation</a:t>
            </a:r>
          </a:p>
          <a:p>
            <a:pPr marL="457200" lvl="1" indent="0" algn="l">
              <a:buNone/>
            </a:pPr>
            <a:r>
              <a:rPr lang="en-GB" b="0" i="0" dirty="0">
                <a:solidFill>
                  <a:srgbClr val="1F2328"/>
                </a:solidFill>
                <a:effectLst/>
                <a:latin typeface="-apple-system"/>
              </a:rPr>
              <a:t>- O(N²) complexity</a:t>
            </a:r>
          </a:p>
          <a:p>
            <a:pPr marL="0" indent="0" algn="l">
              <a:buNone/>
            </a:pPr>
            <a:r>
              <a:rPr lang="en-GB" b="1" i="0" dirty="0">
                <a:solidFill>
                  <a:srgbClr val="1F2328"/>
                </a:solidFill>
                <a:effectLst/>
                <a:latin typeface="-apple-system"/>
              </a:rPr>
              <a:t>Particle-Mesh (PM)</a:t>
            </a:r>
            <a:endParaRPr lang="en-GB" b="0" i="0" dirty="0">
              <a:solidFill>
                <a:srgbClr val="1F2328"/>
              </a:solidFill>
              <a:effectLst/>
              <a:latin typeface="-apple-system"/>
            </a:endParaRPr>
          </a:p>
          <a:p>
            <a:pPr marL="457200" lvl="1" indent="0" algn="l">
              <a:buNone/>
            </a:pPr>
            <a:r>
              <a:rPr lang="en-GB" b="0" i="0" dirty="0">
                <a:solidFill>
                  <a:srgbClr val="1F2328"/>
                </a:solidFill>
                <a:effectLst/>
                <a:latin typeface="-apple-system"/>
              </a:rPr>
              <a:t>- Grid-based approach</a:t>
            </a:r>
          </a:p>
          <a:p>
            <a:pPr marL="457200" lvl="1" indent="0" algn="l">
              <a:buNone/>
            </a:pPr>
            <a:r>
              <a:rPr lang="en-GB" b="0" i="0" dirty="0">
                <a:solidFill>
                  <a:srgbClr val="1F2328"/>
                </a:solidFill>
                <a:effectLst/>
                <a:latin typeface="-apple-system"/>
              </a:rPr>
              <a:t>- Faster but lower resolution</a:t>
            </a:r>
          </a:p>
          <a:p>
            <a:pPr marL="0" indent="0" algn="l">
              <a:buNone/>
            </a:pPr>
            <a:r>
              <a:rPr lang="en-GB" b="1" i="0" dirty="0">
                <a:solidFill>
                  <a:srgbClr val="1F2328"/>
                </a:solidFill>
                <a:effectLst/>
                <a:latin typeface="-apple-system"/>
              </a:rPr>
              <a:t>Tree Codes</a:t>
            </a:r>
            <a:endParaRPr lang="en-GB" b="0" i="0" dirty="0">
              <a:solidFill>
                <a:srgbClr val="1F2328"/>
              </a:solidFill>
              <a:effectLst/>
              <a:latin typeface="-apple-system"/>
            </a:endParaRPr>
          </a:p>
          <a:p>
            <a:pPr marL="457200" lvl="1" indent="0" algn="l">
              <a:buNone/>
            </a:pPr>
            <a:r>
              <a:rPr lang="en-GB" b="0" i="0" dirty="0">
                <a:solidFill>
                  <a:srgbClr val="1F2328"/>
                </a:solidFill>
                <a:effectLst/>
                <a:latin typeface="-apple-system"/>
              </a:rPr>
              <a:t>- Hierarchical force calculation</a:t>
            </a:r>
          </a:p>
          <a:p>
            <a:pPr marL="457200" lvl="1" indent="0" algn="l">
              <a:buNone/>
            </a:pPr>
            <a:r>
              <a:rPr lang="en-GB" b="0" i="0" dirty="0">
                <a:solidFill>
                  <a:srgbClr val="1F2328"/>
                </a:solidFill>
                <a:effectLst/>
                <a:latin typeface="-apple-system"/>
              </a:rPr>
              <a:t>- Barnes-Hut algorithm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0E780A8-7255-49FA-815A-A5506694DA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EXCOSM-2025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F926779-8F52-4422-B7C9-FA3840EDEC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18E82-94EF-4D0A-ACF0-9BE765C6F27D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716893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3F6900-1DFE-4FD7-8679-62B2E65913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i="0" dirty="0">
                <a:effectLst/>
                <a:latin typeface="-apple-system"/>
              </a:rPr>
              <a:t>N-body Algorithms &amp; HPC Implementation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C0BAD8-3B8E-4710-9D97-EE3DC443F9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l">
              <a:buNone/>
            </a:pPr>
            <a:endParaRPr lang="en-GB" b="1" i="0">
              <a:solidFill>
                <a:srgbClr val="1F2328"/>
              </a:solidFill>
              <a:effectLst/>
              <a:latin typeface="-apple-system"/>
            </a:endParaRPr>
          </a:p>
          <a:p>
            <a:pPr marL="0" indent="0" algn="l">
              <a:buNone/>
            </a:pPr>
            <a:r>
              <a:rPr lang="en-GB" b="1" i="0">
                <a:solidFill>
                  <a:srgbClr val="1F2328"/>
                </a:solidFill>
                <a:effectLst/>
                <a:latin typeface="-apple-system"/>
              </a:rPr>
              <a:t>Parallelization</a:t>
            </a:r>
            <a:r>
              <a:rPr lang="en-GB" b="1" i="0" dirty="0">
                <a:solidFill>
                  <a:srgbClr val="1F2328"/>
                </a:solidFill>
                <a:effectLst/>
                <a:latin typeface="-apple-system"/>
              </a:rPr>
              <a:t>:</a:t>
            </a:r>
          </a:p>
          <a:p>
            <a:pPr lvl="1"/>
            <a:r>
              <a:rPr lang="en-GB" b="0" i="0" dirty="0">
                <a:solidFill>
                  <a:srgbClr val="1F2328"/>
                </a:solidFill>
                <a:effectLst/>
                <a:latin typeface="-apple-system"/>
              </a:rPr>
              <a:t>Domain decomposition</a:t>
            </a:r>
          </a:p>
          <a:p>
            <a:pPr lvl="1"/>
            <a:r>
              <a:rPr lang="en-GB" b="0" i="0" dirty="0">
                <a:solidFill>
                  <a:srgbClr val="1F2328"/>
                </a:solidFill>
                <a:effectLst/>
                <a:latin typeface="-apple-system"/>
              </a:rPr>
              <a:t>Load balancing</a:t>
            </a:r>
          </a:p>
          <a:p>
            <a:pPr lvl="1"/>
            <a:r>
              <a:rPr lang="en-GB" b="0" i="0" dirty="0">
                <a:solidFill>
                  <a:srgbClr val="1F2328"/>
                </a:solidFill>
                <a:effectLst/>
                <a:latin typeface="-apple-system"/>
              </a:rPr>
              <a:t>MPI + OpenMP hybrid approach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0E780A8-7255-49FA-815A-A5506694DA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EXCOSM-2025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F926779-8F52-4422-B7C9-FA3840EDEC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18E82-94EF-4D0A-ACF0-9BE765C6F27D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17070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FDBFDD-7A53-423B-8B8F-1EF0AE2F5A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i="0" dirty="0">
                <a:effectLst/>
                <a:latin typeface="-apple-system"/>
              </a:rPr>
              <a:t>Future of HPC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6E49AF-BEE3-42C0-BDBA-7EE4ED449D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1F2328"/>
                </a:solidFill>
                <a:effectLst/>
                <a:latin typeface="-apple-system"/>
              </a:rPr>
              <a:t>AI and machine learning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1F2328"/>
                </a:solidFill>
                <a:effectLst/>
                <a:latin typeface="-apple-system"/>
              </a:rPr>
              <a:t>Increased accessibility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1F2328"/>
                </a:solidFill>
                <a:effectLst/>
                <a:latin typeface="-apple-system"/>
              </a:rPr>
              <a:t>Green computing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0" i="0" dirty="0" err="1">
                <a:solidFill>
                  <a:srgbClr val="1F2328"/>
                </a:solidFill>
                <a:effectLst/>
                <a:latin typeface="-apple-system"/>
              </a:rPr>
              <a:t>Exascale</a:t>
            </a:r>
            <a:r>
              <a:rPr lang="en-GB" b="0" i="0" dirty="0">
                <a:solidFill>
                  <a:srgbClr val="1F2328"/>
                </a:solidFill>
                <a:effectLst/>
                <a:latin typeface="-apple-system"/>
              </a:rPr>
              <a:t> systems becoming common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1F2328"/>
                </a:solidFill>
                <a:effectLst/>
                <a:latin typeface="-apple-system"/>
              </a:rPr>
              <a:t>Quantum computing integration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14D026F-B592-4435-9D05-B349255718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EXCOSM-2025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6CF7282-0B6C-4377-BF50-71BF72E12E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18E82-94EF-4D0A-ACF0-9BE765C6F27D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633184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7C22A4-60C3-473F-8F41-2AF8B5F8C9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i="0" dirty="0">
                <a:effectLst/>
                <a:latin typeface="-apple-system"/>
              </a:rPr>
              <a:t>Getting Started with HPC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0F226C-91FB-4C91-AB77-48F9511340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b="0" i="0" dirty="0">
                <a:solidFill>
                  <a:srgbClr val="1F2328"/>
                </a:solidFill>
                <a:effectLst/>
                <a:latin typeface="-apple-system"/>
              </a:rPr>
              <a:t>Learn parallel programming</a:t>
            </a:r>
          </a:p>
          <a:p>
            <a:r>
              <a:rPr lang="en-GB" b="0" i="0" dirty="0">
                <a:solidFill>
                  <a:srgbClr val="1F2328"/>
                </a:solidFill>
                <a:effectLst/>
                <a:latin typeface="-apple-system"/>
              </a:rPr>
              <a:t>Understand basic concepts</a:t>
            </a:r>
          </a:p>
          <a:p>
            <a:r>
              <a:rPr lang="en-GB" b="0" i="0" dirty="0">
                <a:solidFill>
                  <a:srgbClr val="1F2328"/>
                </a:solidFill>
                <a:effectLst/>
                <a:latin typeface="-apple-system"/>
              </a:rPr>
              <a:t>Start with small projects</a:t>
            </a:r>
          </a:p>
          <a:p>
            <a:r>
              <a:rPr lang="en-GB" b="0" i="0" dirty="0">
                <a:solidFill>
                  <a:srgbClr val="1F2328"/>
                </a:solidFill>
                <a:effectLst/>
                <a:latin typeface="-apple-system"/>
              </a:rPr>
              <a:t>Use university resources</a:t>
            </a:r>
          </a:p>
          <a:p>
            <a:r>
              <a:rPr lang="en-GB" b="0" i="0" dirty="0">
                <a:solidFill>
                  <a:srgbClr val="1F2328"/>
                </a:solidFill>
                <a:effectLst/>
                <a:latin typeface="-apple-system"/>
              </a:rPr>
              <a:t>Join HPC communities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84A262E-C67B-4C56-BF87-7DF9930193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EXCOSM-2025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93EE5C-C5A3-4AD1-A26E-4186157929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18E82-94EF-4D0A-ACF0-9BE765C6F27D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232612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729E27-FA8A-4641-9D70-8D09BDCB73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i="0" dirty="0">
                <a:effectLst/>
                <a:latin typeface="-apple-system"/>
              </a:rPr>
              <a:t>Conclusion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3671C1-E155-47AC-B983-7CEFBB1FA0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1F2328"/>
                </a:solidFill>
                <a:effectLst/>
                <a:latin typeface="-apple-system"/>
              </a:rPr>
              <a:t>HPC is essential for modern research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1F2328"/>
                </a:solidFill>
                <a:effectLst/>
                <a:latin typeface="-apple-system"/>
              </a:rPr>
              <a:t>Enables solutions to complex problems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1F2328"/>
                </a:solidFill>
                <a:effectLst/>
                <a:latin typeface="-apple-system"/>
              </a:rPr>
              <a:t>Drives innovation and discovery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1F2328"/>
                </a:solidFill>
                <a:effectLst/>
                <a:latin typeface="-apple-system"/>
              </a:rPr>
              <a:t>Future of computing technology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1F2328"/>
                </a:solidFill>
                <a:effectLst/>
                <a:latin typeface="-apple-system"/>
              </a:rPr>
              <a:t>Growing field with many opportunities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522CA33-9284-454A-8C41-104E458CC0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EXCOSM-2025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AFBC863-9183-4352-8A5F-0F56592FAA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18E82-94EF-4D0A-ACF0-9BE765C6F27D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093525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68869D-4199-498B-B1C4-CCACAE48F1B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Questions?</a:t>
            </a:r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EFDB3BFF-E7D8-4587-9D9F-76D430DF157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6A1743E-46B8-4A88-8F7A-6BE264E5E0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EXCOSM-2025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E6F0C34-9994-454B-A936-DCBE6BB05D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18E82-94EF-4D0A-ACF0-9BE765C6F27D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32810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/>
              <a:t>Scientific life (top to down)</a:t>
            </a:r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462DA851-C625-4FC1-8461-D132D1D67C47}" type="slidenum">
              <a:rPr lang="de-DE" smtClean="0"/>
              <a:pPr/>
              <a:t>3</a:t>
            </a:fld>
            <a:endParaRPr lang="de-DE"/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2172624" y="2819349"/>
            <a:ext cx="1365806" cy="1560182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5400" y="2821121"/>
            <a:ext cx="1515122" cy="1558411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7600" y="2803205"/>
            <a:ext cx="2200582" cy="1695687"/>
          </a:xfrm>
          <a:prstGeom prst="rect">
            <a:avLst/>
          </a:prstGeom>
        </p:spPr>
      </p:pic>
      <p:graphicFrame>
        <p:nvGraphicFramePr>
          <p:cNvPr id="11" name="Diagramm 10"/>
          <p:cNvGraphicFramePr/>
          <p:nvPr>
            <p:extLst>
              <p:ext uri="{D42A27DB-BD31-4B8C-83A1-F6EECF244321}">
                <p14:modId xmlns:p14="http://schemas.microsoft.com/office/powerpoint/2010/main" val="3133487601"/>
              </p:ext>
            </p:extLst>
          </p:nvPr>
        </p:nvGraphicFramePr>
        <p:xfrm>
          <a:off x="2172624" y="1329061"/>
          <a:ext cx="7495558" cy="16084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graphicFrame>
        <p:nvGraphicFramePr>
          <p:cNvPr id="13" name="Diagramm 12"/>
          <p:cNvGraphicFramePr/>
          <p:nvPr>
            <p:extLst>
              <p:ext uri="{D42A27DB-BD31-4B8C-83A1-F6EECF244321}">
                <p14:modId xmlns:p14="http://schemas.microsoft.com/office/powerpoint/2010/main" val="4134862365"/>
              </p:ext>
            </p:extLst>
          </p:nvPr>
        </p:nvGraphicFramePr>
        <p:xfrm>
          <a:off x="2338234" y="4504395"/>
          <a:ext cx="7515532" cy="20490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C488CDC-3AAA-44C0-A405-8FD65AE211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EXCOSM-2025</a:t>
            </a:r>
          </a:p>
        </p:txBody>
      </p:sp>
    </p:spTree>
    <p:extLst>
      <p:ext uri="{BB962C8B-B14F-4D97-AF65-F5344CB8AC3E}">
        <p14:creationId xmlns:p14="http://schemas.microsoft.com/office/powerpoint/2010/main" val="23198516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Infrastructure (down to top)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62DA851-C625-4FC1-8461-D132D1D67C47}" type="slidenum">
              <a:rPr lang="de-DE" smtClean="0"/>
              <a:pPr>
                <a:defRPr/>
              </a:pPr>
              <a:t>4</a:t>
            </a:fld>
            <a:endParaRPr lang="de-DE"/>
          </a:p>
        </p:txBody>
      </p:sp>
      <p:pic>
        <p:nvPicPr>
          <p:cNvPr id="7" name="Picture 2" descr="https://i2.wp.com/www.penguinpunk.net/blog/wp-content/uploads/2020/02/SFD19_MinIO_Architecture.png?ssl=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1" y="5091204"/>
            <a:ext cx="2493545" cy="1009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1800" y="1977312"/>
            <a:ext cx="2633662" cy="1204182"/>
          </a:xfrm>
          <a:prstGeom prst="rect">
            <a:avLst/>
          </a:prstGeom>
        </p:spPr>
      </p:pic>
      <p:pic>
        <p:nvPicPr>
          <p:cNvPr id="11" name="Grafik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77581" y="2340727"/>
            <a:ext cx="1475842" cy="799153"/>
          </a:xfrm>
          <a:prstGeom prst="rect">
            <a:avLst/>
          </a:prstGeom>
        </p:spPr>
      </p:pic>
      <p:pic>
        <p:nvPicPr>
          <p:cNvPr id="17" name="Grafik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02931" y="2346645"/>
            <a:ext cx="1475842" cy="799153"/>
          </a:xfrm>
          <a:prstGeom prst="rect">
            <a:avLst/>
          </a:prstGeom>
        </p:spPr>
      </p:pic>
      <p:pic>
        <p:nvPicPr>
          <p:cNvPr id="10" name="Picture 22" descr="Bildergebnis für nvidia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1" y="2518083"/>
            <a:ext cx="549483" cy="292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feld 17"/>
          <p:cNvSpPr txBox="1"/>
          <p:nvPr/>
        </p:nvSpPr>
        <p:spPr>
          <a:xfrm>
            <a:off x="3601381" y="1961036"/>
            <a:ext cx="16713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Compute nodes</a:t>
            </a:r>
            <a:endParaRPr lang="en-US" dirty="0"/>
          </a:p>
        </p:txBody>
      </p:sp>
      <p:sp>
        <p:nvSpPr>
          <p:cNvPr id="19" name="Textfeld 18"/>
          <p:cNvSpPr txBox="1"/>
          <p:nvPr/>
        </p:nvSpPr>
        <p:spPr>
          <a:xfrm>
            <a:off x="7687368" y="1607980"/>
            <a:ext cx="8955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Storage</a:t>
            </a:r>
            <a:endParaRPr lang="en-US" dirty="0"/>
          </a:p>
        </p:txBody>
      </p:sp>
      <p:sp>
        <p:nvSpPr>
          <p:cNvPr id="22" name="Textfeld 21"/>
          <p:cNvSpPr txBox="1"/>
          <p:nvPr/>
        </p:nvSpPr>
        <p:spPr>
          <a:xfrm>
            <a:off x="7672571" y="4649343"/>
            <a:ext cx="3899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Cloud friendly? Recycle your hardware</a:t>
            </a:r>
            <a:endParaRPr lang="en-US" dirty="0"/>
          </a:p>
        </p:txBody>
      </p:sp>
      <p:sp>
        <p:nvSpPr>
          <p:cNvPr id="23" name="Textfeld 22"/>
          <p:cNvSpPr txBox="1"/>
          <p:nvPr/>
        </p:nvSpPr>
        <p:spPr>
          <a:xfrm>
            <a:off x="5298319" y="4649343"/>
            <a:ext cx="21145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HPC Cloud friendly</a:t>
            </a:r>
            <a:endParaRPr lang="en-US" dirty="0"/>
          </a:p>
        </p:txBody>
      </p:sp>
      <p:pic>
        <p:nvPicPr>
          <p:cNvPr id="24" name="Grafik 2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98319" y="5148266"/>
            <a:ext cx="1800476" cy="895475"/>
          </a:xfrm>
          <a:prstGeom prst="rect">
            <a:avLst/>
          </a:prstGeom>
        </p:spPr>
      </p:pic>
      <p:cxnSp>
        <p:nvCxnSpPr>
          <p:cNvPr id="26" name="Gerade Verbindung mit Pfeil 25"/>
          <p:cNvCxnSpPr>
            <a:stCxn id="8" idx="2"/>
            <a:endCxn id="23" idx="0"/>
          </p:cNvCxnSpPr>
          <p:nvPr/>
        </p:nvCxnSpPr>
        <p:spPr>
          <a:xfrm flipH="1">
            <a:off x="6355595" y="3181495"/>
            <a:ext cx="1743037" cy="1467849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8" name="Gerade Verbindung mit Pfeil 27"/>
          <p:cNvCxnSpPr>
            <a:stCxn id="8" idx="2"/>
            <a:endCxn id="22" idx="0"/>
          </p:cNvCxnSpPr>
          <p:nvPr/>
        </p:nvCxnSpPr>
        <p:spPr>
          <a:xfrm>
            <a:off x="8098632" y="3181495"/>
            <a:ext cx="347755" cy="1467849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30" name="Picture 16" descr="C:\Users\arm2arm\Pictures\TOOLS\docker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171282" y="5649229"/>
            <a:ext cx="642649" cy="53077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pic>
      <p:pic>
        <p:nvPicPr>
          <p:cNvPr id="31" name="Grafik 3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446284" y="4958971"/>
            <a:ext cx="940010" cy="414710"/>
          </a:xfrm>
          <a:prstGeom prst="rect">
            <a:avLst/>
          </a:prstGeom>
        </p:spPr>
      </p:pic>
      <p:pic>
        <p:nvPicPr>
          <p:cNvPr id="32" name="Grafik 3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891362" y="5617194"/>
            <a:ext cx="756839" cy="619232"/>
          </a:xfrm>
          <a:prstGeom prst="rect">
            <a:avLst/>
          </a:prstGeom>
        </p:spPr>
      </p:pic>
      <p:cxnSp>
        <p:nvCxnSpPr>
          <p:cNvPr id="34" name="Gerade Verbindung mit Pfeil 33"/>
          <p:cNvCxnSpPr>
            <a:stCxn id="17" idx="2"/>
            <a:endCxn id="23" idx="0"/>
          </p:cNvCxnSpPr>
          <p:nvPr/>
        </p:nvCxnSpPr>
        <p:spPr>
          <a:xfrm>
            <a:off x="4840852" y="3145797"/>
            <a:ext cx="1514742" cy="1503546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9" name="Gerade Verbindung mit Pfeil 38"/>
          <p:cNvCxnSpPr>
            <a:stCxn id="17" idx="2"/>
            <a:endCxn id="31" idx="0"/>
          </p:cNvCxnSpPr>
          <p:nvPr/>
        </p:nvCxnSpPr>
        <p:spPr>
          <a:xfrm flipH="1">
            <a:off x="2916289" y="3145798"/>
            <a:ext cx="1924563" cy="1813173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1" name="Gerade Verbindung mit Pfeil 40"/>
          <p:cNvCxnSpPr>
            <a:stCxn id="11" idx="2"/>
            <a:endCxn id="31" idx="0"/>
          </p:cNvCxnSpPr>
          <p:nvPr/>
        </p:nvCxnSpPr>
        <p:spPr>
          <a:xfrm flipH="1">
            <a:off x="2916289" y="3139880"/>
            <a:ext cx="499213" cy="1819091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" name="Pfeil nach unten 4"/>
          <p:cNvSpPr/>
          <p:nvPr/>
        </p:nvSpPr>
        <p:spPr>
          <a:xfrm>
            <a:off x="1181436" y="1886463"/>
            <a:ext cx="857756" cy="421433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feld 8"/>
          <p:cNvSpPr txBox="1"/>
          <p:nvPr/>
        </p:nvSpPr>
        <p:spPr>
          <a:xfrm>
            <a:off x="1058272" y="2555637"/>
            <a:ext cx="1104085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GB" dirty="0"/>
              <a:t>Hardware</a:t>
            </a:r>
            <a:endParaRPr lang="en-US" dirty="0"/>
          </a:p>
        </p:txBody>
      </p:sp>
      <p:sp>
        <p:nvSpPr>
          <p:cNvPr id="33" name="Textfeld 32"/>
          <p:cNvSpPr txBox="1"/>
          <p:nvPr/>
        </p:nvSpPr>
        <p:spPr>
          <a:xfrm>
            <a:off x="855139" y="1517131"/>
            <a:ext cx="1510350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GB" dirty="0"/>
              <a:t>Funding: </a:t>
            </a:r>
            <a:r>
              <a:rPr lang="en-GB" b="1" dirty="0"/>
              <a:t>EFRE</a:t>
            </a:r>
            <a:endParaRPr lang="en-US" b="1" dirty="0"/>
          </a:p>
        </p:txBody>
      </p:sp>
      <p:sp>
        <p:nvSpPr>
          <p:cNvPr id="21" name="Textfeld 20"/>
          <p:cNvSpPr txBox="1"/>
          <p:nvPr/>
        </p:nvSpPr>
        <p:spPr>
          <a:xfrm>
            <a:off x="1097577" y="5091204"/>
            <a:ext cx="1025474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GB" dirty="0"/>
              <a:t>Software</a:t>
            </a:r>
            <a:endParaRPr lang="en-US" dirty="0"/>
          </a:p>
        </p:txBody>
      </p:sp>
      <p:sp>
        <p:nvSpPr>
          <p:cNvPr id="35" name="Textfeld 34"/>
          <p:cNvSpPr txBox="1"/>
          <p:nvPr/>
        </p:nvSpPr>
        <p:spPr>
          <a:xfrm>
            <a:off x="1258680" y="6111909"/>
            <a:ext cx="703269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GB" dirty="0"/>
              <a:t>Users</a:t>
            </a:r>
            <a:endParaRPr lang="en-US" dirty="0"/>
          </a:p>
        </p:txBody>
      </p:sp>
      <p:pic>
        <p:nvPicPr>
          <p:cNvPr id="12" name="Grafik 1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884598" y="1809332"/>
            <a:ext cx="1469201" cy="2638763"/>
          </a:xfrm>
          <a:prstGeom prst="rect">
            <a:avLst/>
          </a:prstGeom>
        </p:spPr>
      </p:pic>
      <p:sp>
        <p:nvSpPr>
          <p:cNvPr id="36" name="Wolke 35"/>
          <p:cNvSpPr/>
          <p:nvPr/>
        </p:nvSpPr>
        <p:spPr>
          <a:xfrm>
            <a:off x="405484" y="4780231"/>
            <a:ext cx="2433373" cy="1930510"/>
          </a:xfrm>
          <a:prstGeom prst="cloud">
            <a:avLst/>
          </a:prstGeom>
          <a:noFill/>
          <a:ln w="762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F694C13-5A1D-4B71-A8C9-74C86C62A1FB}"/>
              </a:ext>
            </a:extLst>
          </p:cNvPr>
          <p:cNvSpPr txBox="1"/>
          <p:nvPr/>
        </p:nvSpPr>
        <p:spPr>
          <a:xfrm>
            <a:off x="4632624" y="2897474"/>
            <a:ext cx="596638" cy="36933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dirty="0"/>
              <a:t>GPU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9C7F8AD0-9393-4976-8F99-24C74F67955B}"/>
              </a:ext>
            </a:extLst>
          </p:cNvPr>
          <p:cNvSpPr txBox="1"/>
          <p:nvPr/>
        </p:nvSpPr>
        <p:spPr>
          <a:xfrm>
            <a:off x="3139914" y="2793237"/>
            <a:ext cx="574196" cy="36933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dirty="0"/>
              <a:t>CPU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B23CD00-E9BB-4B27-8E6C-156DCB558E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EXCOSM-2025</a:t>
            </a:r>
          </a:p>
        </p:txBody>
      </p:sp>
    </p:spTree>
    <p:extLst>
      <p:ext uri="{BB962C8B-B14F-4D97-AF65-F5344CB8AC3E}">
        <p14:creationId xmlns:p14="http://schemas.microsoft.com/office/powerpoint/2010/main" val="1682399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82B5EA-1869-4FBD-951E-475381A42E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b="1" i="0" dirty="0">
                <a:effectLst/>
                <a:latin typeface="-apple-system"/>
              </a:rPr>
              <a:t>What is High-Performance Computing (HPC)?</a:t>
            </a:r>
            <a:br>
              <a:rPr lang="en-GB" b="1" i="0" dirty="0">
                <a:effectLst/>
                <a:latin typeface="-apple-system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C6A3BE-74F9-4E06-8A24-687326BAAB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1F2328"/>
                </a:solidFill>
                <a:effectLst/>
                <a:latin typeface="-apple-system"/>
              </a:rPr>
              <a:t>HPC combines computing power to deliver higher performance</a:t>
            </a:r>
          </a:p>
          <a:p>
            <a:pPr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1F2328"/>
                </a:solidFill>
                <a:effectLst/>
                <a:latin typeface="-apple-system"/>
              </a:rPr>
              <a:t>Multiple computers working together as one system</a:t>
            </a:r>
          </a:p>
          <a:p>
            <a:pPr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1F2328"/>
                </a:solidFill>
                <a:effectLst/>
                <a:latin typeface="-apple-system"/>
              </a:rPr>
              <a:t>Solves complex problems faster than regular computers</a:t>
            </a:r>
          </a:p>
          <a:p>
            <a:pPr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1F2328"/>
                </a:solidFill>
                <a:effectLst/>
                <a:latin typeface="-apple-system"/>
              </a:rPr>
              <a:t>Think of it as a "</a:t>
            </a:r>
            <a:r>
              <a:rPr lang="en-GB" b="0" i="1" dirty="0">
                <a:solidFill>
                  <a:srgbClr val="1F2328"/>
                </a:solidFill>
                <a:effectLst/>
                <a:latin typeface="-apple-system"/>
              </a:rPr>
              <a:t>supercomputer</a:t>
            </a:r>
            <a:r>
              <a:rPr lang="en-GB" b="0" i="0" dirty="0">
                <a:solidFill>
                  <a:srgbClr val="1F2328"/>
                </a:solidFill>
                <a:effectLst/>
                <a:latin typeface="-apple-system"/>
              </a:rPr>
              <a:t>"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B9AA5A8-4946-4655-92E9-C60104D629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18E82-94EF-4D0A-ACF0-9BE765C6F27D}" type="slidenum">
              <a:rPr lang="en-US" smtClean="0"/>
              <a:t>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5A0B31-106E-4184-8EFC-EB5738F995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EXCOSM-2025</a:t>
            </a:r>
          </a:p>
        </p:txBody>
      </p:sp>
    </p:spTree>
    <p:extLst>
      <p:ext uri="{BB962C8B-B14F-4D97-AF65-F5344CB8AC3E}">
        <p14:creationId xmlns:p14="http://schemas.microsoft.com/office/powerpoint/2010/main" val="14158102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82B5EA-1869-4FBD-951E-475381A42E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b="1" i="0" dirty="0">
                <a:effectLst/>
                <a:latin typeface="-apple-system"/>
              </a:rPr>
              <a:t>What is High-Performance Computing (HPC)?</a:t>
            </a:r>
            <a:br>
              <a:rPr lang="en-GB" b="1" i="0" dirty="0">
                <a:effectLst/>
                <a:latin typeface="-apple-system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C6A3BE-74F9-4E06-8A24-687326BAAB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>
              <a:buFont typeface="Arial" panose="020B0604020202020204" pitchFamily="34" charset="0"/>
              <a:buChar char="•"/>
            </a:pPr>
            <a:r>
              <a:rPr lang="en-GB" b="1" i="0" dirty="0">
                <a:solidFill>
                  <a:srgbClr val="1F2328"/>
                </a:solidFill>
                <a:effectLst/>
                <a:latin typeface="-apple-system"/>
              </a:rPr>
              <a:t>Definition</a:t>
            </a:r>
            <a:r>
              <a:rPr lang="en-GB" b="0" i="0" dirty="0">
                <a:solidFill>
                  <a:srgbClr val="1F2328"/>
                </a:solidFill>
                <a:effectLst/>
                <a:latin typeface="-apple-system"/>
              </a:rPr>
              <a:t>: Computing systems with capabilities significantly beyond typical desktop computers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1" i="0" dirty="0">
                <a:solidFill>
                  <a:srgbClr val="1F2328"/>
                </a:solidFill>
                <a:effectLst/>
                <a:latin typeface="-apple-system"/>
              </a:rPr>
              <a:t>Key characteristics</a:t>
            </a:r>
            <a:r>
              <a:rPr lang="en-GB" b="0" i="0" dirty="0">
                <a:solidFill>
                  <a:srgbClr val="1F2328"/>
                </a:solidFill>
                <a:effectLst/>
                <a:latin typeface="-apple-system"/>
              </a:rPr>
              <a:t>: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1F2328"/>
                </a:solidFill>
                <a:effectLst/>
                <a:latin typeface="-apple-system"/>
              </a:rPr>
              <a:t>Massive parallelization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1F2328"/>
                </a:solidFill>
                <a:effectLst/>
                <a:latin typeface="-apple-system"/>
              </a:rPr>
              <a:t>High-speed interconnects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1F2328"/>
                </a:solidFill>
                <a:effectLst/>
                <a:latin typeface="-apple-system"/>
              </a:rPr>
              <a:t>Specialized hardware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1F2328"/>
                </a:solidFill>
                <a:effectLst/>
                <a:latin typeface="-apple-system"/>
              </a:rPr>
              <a:t>Advanced cooling systems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1F2328"/>
                </a:solidFill>
                <a:effectLst/>
                <a:latin typeface="-apple-system"/>
              </a:rPr>
              <a:t>Custom software environments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1" i="0" dirty="0">
                <a:solidFill>
                  <a:srgbClr val="1F2328"/>
                </a:solidFill>
                <a:effectLst/>
                <a:latin typeface="-apple-system"/>
              </a:rPr>
              <a:t>Scale</a:t>
            </a:r>
            <a:r>
              <a:rPr lang="en-GB" b="0" i="0" dirty="0">
                <a:solidFill>
                  <a:srgbClr val="1F2328"/>
                </a:solidFill>
                <a:effectLst/>
                <a:latin typeface="-apple-system"/>
              </a:rPr>
              <a:t>: From small clusters to the world's fastest supercomputers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B9AA5A8-4946-4655-92E9-C60104D629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18E82-94EF-4D0A-ACF0-9BE765C6F27D}" type="slidenum">
              <a:rPr lang="en-US" smtClean="0"/>
              <a:t>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5A0B31-106E-4184-8EFC-EB5738F995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EXCOSM-2025</a:t>
            </a:r>
          </a:p>
        </p:txBody>
      </p:sp>
    </p:spTree>
    <p:extLst>
      <p:ext uri="{BB962C8B-B14F-4D97-AF65-F5344CB8AC3E}">
        <p14:creationId xmlns:p14="http://schemas.microsoft.com/office/powerpoint/2010/main" val="41010389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D46A78-E7B3-484A-8C89-83E9FDF272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i="0" dirty="0">
                <a:effectLst/>
                <a:latin typeface="-apple-system"/>
              </a:rPr>
              <a:t>The Scale of HPC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5A39746-A121-4142-8C43-34C51290BC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EXCOSM-2025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76B4CEF-1D2A-4443-868B-273C1857C7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18E82-94EF-4D0A-ACF0-9BE765C6F27D}" type="slidenum">
              <a:rPr lang="en-US" smtClean="0"/>
              <a:t>7</a:t>
            </a:fld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559D93A-DAE4-4E2B-90E5-DAE35DBD7648}"/>
              </a:ext>
            </a:extLst>
          </p:cNvPr>
          <p:cNvSpPr txBox="1"/>
          <p:nvPr/>
        </p:nvSpPr>
        <p:spPr>
          <a:xfrm>
            <a:off x="3552206" y="5549624"/>
            <a:ext cx="609501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0" i="1" dirty="0">
                <a:solidFill>
                  <a:srgbClr val="1F2328"/>
                </a:solidFill>
                <a:effectLst/>
                <a:latin typeface="-apple-system"/>
              </a:rPr>
              <a:t>1 Quadrillion = 1,000,000,000,000,000</a:t>
            </a:r>
            <a:endParaRPr lang="en-US" dirty="0"/>
          </a:p>
        </p:txBody>
      </p:sp>
      <p:pic>
        <p:nvPicPr>
          <p:cNvPr id="31" name="Graphic 30" descr="Laptop with solid fill">
            <a:extLst>
              <a:ext uri="{FF2B5EF4-FFF2-40B4-BE49-F238E27FC236}">
                <a16:creationId xmlns:a16="http://schemas.microsoft.com/office/drawing/2014/main" id="{FE3E6F46-75A6-4D10-8EDF-4D564462C8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058388" y="2745179"/>
            <a:ext cx="1367642" cy="1367642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81C2A9C6-3752-4864-B195-C91656EA7C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7012" y="2449278"/>
            <a:ext cx="2943636" cy="1743318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96D80BB4-4031-466B-81E9-389A8FBA63A4}"/>
              </a:ext>
            </a:extLst>
          </p:cNvPr>
          <p:cNvSpPr txBox="1"/>
          <p:nvPr/>
        </p:nvSpPr>
        <p:spPr>
          <a:xfrm>
            <a:off x="4227615" y="3385870"/>
            <a:ext cx="4281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VS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F7C3C88-CC7A-460B-8C4A-89940A785570}"/>
              </a:ext>
            </a:extLst>
          </p:cNvPr>
          <p:cNvSpPr txBox="1"/>
          <p:nvPr/>
        </p:nvSpPr>
        <p:spPr>
          <a:xfrm>
            <a:off x="2348544" y="2336181"/>
            <a:ext cx="787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laptop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1EA5D5F-F2A7-478D-BF93-D6057C1503AF}"/>
              </a:ext>
            </a:extLst>
          </p:cNvPr>
          <p:cNvSpPr txBox="1"/>
          <p:nvPr/>
        </p:nvSpPr>
        <p:spPr>
          <a:xfrm>
            <a:off x="6096000" y="2336181"/>
            <a:ext cx="16788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Supercomputer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54B957A-6323-4262-94D9-7EB4C394A7B1}"/>
              </a:ext>
            </a:extLst>
          </p:cNvPr>
          <p:cNvSpPr txBox="1"/>
          <p:nvPr/>
        </p:nvSpPr>
        <p:spPr>
          <a:xfrm>
            <a:off x="3599707" y="1848601"/>
            <a:ext cx="208263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1" i="0" dirty="0">
                <a:solidFill>
                  <a:srgbClr val="1F2328"/>
                </a:solidFill>
                <a:effectLst/>
                <a:latin typeface="-apple-system"/>
              </a:rPr>
              <a:t>Operations/Second</a:t>
            </a:r>
            <a:endParaRPr lang="en-US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2B344A5-77C5-4598-B78B-FE0AF699BA68}"/>
              </a:ext>
            </a:extLst>
          </p:cNvPr>
          <p:cNvSpPr txBox="1"/>
          <p:nvPr/>
        </p:nvSpPr>
        <p:spPr>
          <a:xfrm>
            <a:off x="2305297" y="3893282"/>
            <a:ext cx="9188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0" i="0" dirty="0">
                <a:solidFill>
                  <a:srgbClr val="1F2328"/>
                </a:solidFill>
                <a:effectLst/>
                <a:latin typeface="-apple-system"/>
              </a:rPr>
              <a:t>Billions</a:t>
            </a:r>
            <a:endParaRPr lang="en-US" dirty="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C68E9002-E625-4E60-BD97-7AD12EC29487}"/>
              </a:ext>
            </a:extLst>
          </p:cNvPr>
          <p:cNvSpPr txBox="1"/>
          <p:nvPr/>
        </p:nvSpPr>
        <p:spPr>
          <a:xfrm>
            <a:off x="6095009" y="4095449"/>
            <a:ext cx="136764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0" i="0" dirty="0">
                <a:solidFill>
                  <a:srgbClr val="1F2328"/>
                </a:solidFill>
                <a:effectLst/>
                <a:latin typeface="-apple-system"/>
              </a:rPr>
              <a:t>Quadrillions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06591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>
            <a:extLst>
              <a:ext uri="{FF2B5EF4-FFF2-40B4-BE49-F238E27FC236}">
                <a16:creationId xmlns:a16="http://schemas.microsoft.com/office/drawing/2014/main" id="{E6DDD1B3-727C-4B67-B7C2-C297BA9165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i="0" dirty="0">
                <a:effectLst/>
                <a:latin typeface="-apple-system"/>
              </a:rPr>
              <a:t>How Does HPC Work?</a:t>
            </a:r>
            <a:endParaRPr lang="en-US" dirty="0"/>
          </a:p>
        </p:txBody>
      </p:sp>
      <p:pic>
        <p:nvPicPr>
          <p:cNvPr id="15" name="Content Placeholder 14">
            <a:extLst>
              <a:ext uri="{FF2B5EF4-FFF2-40B4-BE49-F238E27FC236}">
                <a16:creationId xmlns:a16="http://schemas.microsoft.com/office/drawing/2014/main" id="{96404B87-2DF0-404A-A239-D0B07559CE8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85098" y="2400870"/>
            <a:ext cx="10421804" cy="3200847"/>
          </a:xfr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151FF12-5E38-4DF9-A29F-F9EBA8CB08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EXCOSM-2025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2133EC2-C2C4-46C8-A545-677B4DD781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18E82-94EF-4D0A-ACF0-9BE765C6F27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72775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85B218-BD80-442F-AF30-5CF2629A0C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i="0" dirty="0">
                <a:effectLst/>
                <a:latin typeface="-apple-system"/>
              </a:rPr>
              <a:t>The Evolution of HPC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023AB1-3F6C-485D-8ECB-FC4DAD859745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algn="l">
              <a:buFont typeface="Arial" panose="020B0604020202020204" pitchFamily="34" charset="0"/>
              <a:buChar char="•"/>
            </a:pPr>
            <a:r>
              <a:rPr lang="en-GB" b="1" i="0" dirty="0">
                <a:solidFill>
                  <a:srgbClr val="1F2328"/>
                </a:solidFill>
                <a:effectLst/>
                <a:latin typeface="-apple-system"/>
              </a:rPr>
              <a:t>1960s</a:t>
            </a:r>
            <a:r>
              <a:rPr lang="en-GB" b="0" i="0" dirty="0">
                <a:solidFill>
                  <a:srgbClr val="1F2328"/>
                </a:solidFill>
                <a:effectLst/>
                <a:latin typeface="-apple-system"/>
              </a:rPr>
              <a:t>: First supercomputers (CDC 6600, IBM 7030)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1" i="0" dirty="0">
                <a:solidFill>
                  <a:srgbClr val="1F2328"/>
                </a:solidFill>
                <a:effectLst/>
                <a:latin typeface="-apple-system"/>
              </a:rPr>
              <a:t>1980s</a:t>
            </a:r>
            <a:r>
              <a:rPr lang="en-GB" b="0" i="0" dirty="0">
                <a:solidFill>
                  <a:srgbClr val="1F2328"/>
                </a:solidFill>
                <a:effectLst/>
                <a:latin typeface="-apple-system"/>
              </a:rPr>
              <a:t>: Vector processing (Cray-1, Cray-2)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1" i="0" dirty="0">
                <a:solidFill>
                  <a:srgbClr val="1F2328"/>
                </a:solidFill>
                <a:effectLst/>
                <a:latin typeface="-apple-system"/>
              </a:rPr>
              <a:t>1990s</a:t>
            </a:r>
            <a:r>
              <a:rPr lang="en-GB" b="0" i="0" dirty="0">
                <a:solidFill>
                  <a:srgbClr val="1F2328"/>
                </a:solidFill>
                <a:effectLst/>
                <a:latin typeface="-apple-system"/>
              </a:rPr>
              <a:t>: Massive parallel processing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1" i="0" dirty="0">
                <a:solidFill>
                  <a:srgbClr val="1F2328"/>
                </a:solidFill>
                <a:effectLst/>
                <a:latin typeface="-apple-system"/>
              </a:rPr>
              <a:t>2000s</a:t>
            </a:r>
            <a:r>
              <a:rPr lang="en-GB" b="0" i="0" dirty="0">
                <a:solidFill>
                  <a:srgbClr val="1F2328"/>
                </a:solidFill>
                <a:effectLst/>
                <a:latin typeface="-apple-system"/>
              </a:rPr>
              <a:t>: Cluster computing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1" i="0" dirty="0">
                <a:solidFill>
                  <a:srgbClr val="1F2328"/>
                </a:solidFill>
                <a:effectLst/>
                <a:latin typeface="-apple-system"/>
              </a:rPr>
              <a:t>2010s</a:t>
            </a:r>
            <a:r>
              <a:rPr lang="en-GB" b="0" i="0" dirty="0">
                <a:solidFill>
                  <a:srgbClr val="1F2328"/>
                </a:solidFill>
                <a:effectLst/>
                <a:latin typeface="-apple-system"/>
              </a:rPr>
              <a:t>: Heterogeneous computing (CPU + GPU/FPGA)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1" i="0" dirty="0">
                <a:solidFill>
                  <a:srgbClr val="1F2328"/>
                </a:solidFill>
                <a:effectLst/>
                <a:latin typeface="-apple-system"/>
              </a:rPr>
              <a:t>2020s</a:t>
            </a:r>
            <a:r>
              <a:rPr lang="en-GB" b="0" i="0" dirty="0">
                <a:solidFill>
                  <a:srgbClr val="1F2328"/>
                </a:solidFill>
                <a:effectLst/>
                <a:latin typeface="-apple-system"/>
              </a:rPr>
              <a:t>: </a:t>
            </a:r>
            <a:r>
              <a:rPr lang="en-GB" b="0" i="0" dirty="0" err="1">
                <a:solidFill>
                  <a:srgbClr val="1F2328"/>
                </a:solidFill>
                <a:effectLst/>
                <a:latin typeface="-apple-system"/>
              </a:rPr>
              <a:t>Exascale</a:t>
            </a:r>
            <a:r>
              <a:rPr lang="en-GB" b="0" i="0" dirty="0">
                <a:solidFill>
                  <a:srgbClr val="1F2328"/>
                </a:solidFill>
                <a:effectLst/>
                <a:latin typeface="-apple-system"/>
              </a:rPr>
              <a:t> computing and specialized AI systems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EFAF72FB-D31D-4839-99AA-4EEC25B38ABA}"/>
              </a:ext>
            </a:extLst>
          </p:cNvPr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" r="377"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547A714E-FA6F-46BF-846E-9FE994E3E2D3}"/>
              </a:ext>
            </a:extLst>
          </p:cNvPr>
          <p:cNvSpPr txBox="1"/>
          <p:nvPr/>
        </p:nvSpPr>
        <p:spPr>
          <a:xfrm>
            <a:off x="5749142" y="5949975"/>
            <a:ext cx="609501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/>
              <a:t>Moore's law is the observation that the number of transistors in an integrated circuit (IC) doubles about every two years.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682328B-85ED-437D-894E-D8048486720D}"/>
              </a:ext>
            </a:extLst>
          </p:cNvPr>
          <p:cNvSpPr txBox="1"/>
          <p:nvPr/>
        </p:nvSpPr>
        <p:spPr>
          <a:xfrm>
            <a:off x="5572496" y="529168"/>
            <a:ext cx="609501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000" dirty="0">
                <a:latin typeface="-apple-system"/>
              </a:rPr>
              <a:t>E</a:t>
            </a:r>
            <a:r>
              <a:rPr lang="en-GB" sz="2000" b="0" i="0" dirty="0">
                <a:effectLst/>
                <a:latin typeface="-apple-system"/>
              </a:rPr>
              <a:t>xponential growth of CPU-based computing power</a:t>
            </a:r>
            <a:endParaRPr lang="en-US" sz="2000" dirty="0"/>
          </a:p>
        </p:txBody>
      </p: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1EE7B661-158C-4A4C-A48E-AC659C85A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EXCOSM-2025</a:t>
            </a:r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215771C1-10F7-44FC-856F-28BF79BF4D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18E82-94EF-4D0A-ACF0-9BE765C6F27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58926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1695ED40E980C4AA3CB5877BAB27BB4" ma:contentTypeVersion="12" ma:contentTypeDescription="Create a new document." ma:contentTypeScope="" ma:versionID="74f6759b830334fc99cd6c267e3fc6e2">
  <xsd:schema xmlns:xsd="http://www.w3.org/2001/XMLSchema" xmlns:xs="http://www.w3.org/2001/XMLSchema" xmlns:p="http://schemas.microsoft.com/office/2006/metadata/properties" xmlns:ns2="2b5494cb-c4fb-4199-a8e8-7eaab0008e4e" xmlns:ns3="56be6651-1607-4b37-bb62-f31fb1460099" targetNamespace="http://schemas.microsoft.com/office/2006/metadata/properties" ma:root="true" ma:fieldsID="369b552d9c1fa84f10fe87e01289be90" ns2:_="" ns3:_="">
    <xsd:import namespace="2b5494cb-c4fb-4199-a8e8-7eaab0008e4e"/>
    <xsd:import namespace="56be6651-1607-4b37-bb62-f31fb1460099"/>
    <xsd:element name="properties">
      <xsd:complexType>
        <xsd:sequence>
          <xsd:element name="documentManagement">
            <xsd:complexType>
              <xsd:all>
                <xsd:element ref="ns2:lcf76f155ced4ddcb4097134ff3c332f" minOccurs="0"/>
                <xsd:element ref="ns3:TaxCatchAll" minOccurs="0"/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ObjectDetectorVersion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b5494cb-c4fb-4199-a8e8-7eaab0008e4e" elementFormDefault="qualified">
    <xsd:import namespace="http://schemas.microsoft.com/office/2006/documentManagement/types"/>
    <xsd:import namespace="http://schemas.microsoft.com/office/infopath/2007/PartnerControls"/>
    <xsd:element name="lcf76f155ced4ddcb4097134ff3c332f" ma:index="9" nillable="true" ma:taxonomy="true" ma:internalName="lcf76f155ced4ddcb4097134ff3c332f" ma:taxonomyFieldName="MediaServiceImageTags" ma:displayName="Image Tags" ma:readOnly="false" ma:fieldId="{5cf76f15-5ced-4ddc-b409-7134ff3c332f}" ma:taxonomyMulti="true" ma:sspId="c7e1068c-fbba-49b8-a159-82714d831e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4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5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6be6651-1607-4b37-bb62-f31fb1460099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854107a1-9233-4bfc-b2fa-c6e8bc4b2a52}" ma:internalName="TaxCatchAll" ma:showField="CatchAllData" ma:web="56be6651-1607-4b37-bb62-f31fb146009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56be6651-1607-4b37-bb62-f31fb1460099" xsi:nil="true"/>
    <lcf76f155ced4ddcb4097134ff3c332f xmlns="2b5494cb-c4fb-4199-a8e8-7eaab0008e4e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92823093-1160-4122-8B48-8B4AE8005D28}"/>
</file>

<file path=customXml/itemProps2.xml><?xml version="1.0" encoding="utf-8"?>
<ds:datastoreItem xmlns:ds="http://schemas.openxmlformats.org/officeDocument/2006/customXml" ds:itemID="{067BAE30-DDFB-4DFA-A8CD-81EFCC2028E1}"/>
</file>

<file path=customXml/itemProps3.xml><?xml version="1.0" encoding="utf-8"?>
<ds:datastoreItem xmlns:ds="http://schemas.openxmlformats.org/officeDocument/2006/customXml" ds:itemID="{007C12BE-753B-415E-B88C-0AC9B8B58A39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910</Words>
  <Application>Microsoft Office PowerPoint</Application>
  <PresentationFormat>Widescreen</PresentationFormat>
  <Paragraphs>269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2" baseType="lpstr">
      <vt:lpstr>-apple-system</vt:lpstr>
      <vt:lpstr>Arial</vt:lpstr>
      <vt:lpstr>Calibri</vt:lpstr>
      <vt:lpstr>Calibri Light</vt:lpstr>
      <vt:lpstr>Office Theme</vt:lpstr>
      <vt:lpstr>High-Performance Computing (HPC)</vt:lpstr>
      <vt:lpstr>Scientific life (top to down)</vt:lpstr>
      <vt:lpstr>Scientific life (top to down)</vt:lpstr>
      <vt:lpstr>Infrastructure (down to top)</vt:lpstr>
      <vt:lpstr>What is High-Performance Computing (HPC)? </vt:lpstr>
      <vt:lpstr>What is High-Performance Computing (HPC)? </vt:lpstr>
      <vt:lpstr>The Scale of HPC</vt:lpstr>
      <vt:lpstr>How Does HPC Work?</vt:lpstr>
      <vt:lpstr>The Evolution of HPC</vt:lpstr>
      <vt:lpstr>But GPUs are following Huang’s Law</vt:lpstr>
      <vt:lpstr>Components of an HPC System</vt:lpstr>
      <vt:lpstr>HPC Architecture Basics</vt:lpstr>
      <vt:lpstr>Measuring HPC Performance</vt:lpstr>
      <vt:lpstr>Types of HPC Systems</vt:lpstr>
      <vt:lpstr>Benefits of Using HPC</vt:lpstr>
      <vt:lpstr>Who Uses HPC?</vt:lpstr>
      <vt:lpstr>Scientific Applications</vt:lpstr>
      <vt:lpstr>HPC in Astrophysics &amp; Cosmology</vt:lpstr>
      <vt:lpstr>Cosmological N-body Simulations</vt:lpstr>
      <vt:lpstr>Why HPC for Cosmological Simulations?</vt:lpstr>
      <vt:lpstr>Famous Cosmological Simulations</vt:lpstr>
      <vt:lpstr>N-body Algorithms &amp; HPC Implementation</vt:lpstr>
      <vt:lpstr>N-body Algorithms &amp; HPC Implementation</vt:lpstr>
      <vt:lpstr>Future of HPC</vt:lpstr>
      <vt:lpstr>Getting Started with HPC</vt:lpstr>
      <vt:lpstr>Conclusion</vt:lpstr>
      <vt:lpstr>Questions?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Arman Khalatyan</dc:creator>
  <cp:lastModifiedBy>Arman Khalatyan</cp:lastModifiedBy>
  <cp:revision>33</cp:revision>
  <dcterms:created xsi:type="dcterms:W3CDTF">2025-03-18T15:58:11Z</dcterms:created>
  <dcterms:modified xsi:type="dcterms:W3CDTF">2025-03-19T09:35:56Z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0x01010071695ED40E980C4AA3CB5877BAB27BB4</vt:lpwstr>
  </property>
</Properties>
</file>